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829B2FB-EC88-4D83-85D7-A9458E438364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283D669-7599-4705-BC9F-ADDD00C56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305800" cy="2286016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Odlar</a:t>
            </a:r>
            <a:r>
              <a:rPr lang="en-US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Yurdu</a:t>
            </a:r>
            <a:r>
              <a:rPr lang="en-US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az-Latn-AZ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Universiteti</a:t>
            </a:r>
            <a:endParaRPr lang="ru-RU" dirty="0">
              <a:solidFill>
                <a:srgbClr val="FF0000"/>
              </a:solidFill>
              <a:cs typeface="Aharoni" pitchFamily="2" charset="-79"/>
            </a:endParaRPr>
          </a:p>
        </p:txBody>
      </p:sp>
      <p:pic>
        <p:nvPicPr>
          <p:cNvPr id="4" name="Рисунок 3" descr="oy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3000372"/>
            <a:ext cx="6143668" cy="183738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Latn-AZ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Mündəricat</a:t>
            </a:r>
            <a:endParaRPr lang="ru-RU" dirty="0">
              <a:solidFill>
                <a:srgbClr val="FF0000"/>
              </a:solidFill>
              <a:cs typeface="Aharoni" pitchFamily="2" charset="-79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Latn-AZ" dirty="0" smtClean="0"/>
              <a:t>Formal dillər və avtomatlar nəzəriyəsi</a:t>
            </a:r>
          </a:p>
          <a:p>
            <a:r>
              <a:rPr lang="az-Latn-AZ" dirty="0" smtClean="0"/>
              <a:t>Formal dillər və qramatikalar </a:t>
            </a:r>
          </a:p>
          <a:p>
            <a:r>
              <a:rPr lang="az-Latn-AZ" dirty="0" smtClean="0"/>
              <a:t>Steptik informasiyanı emal edən avtomat</a:t>
            </a:r>
          </a:p>
          <a:p>
            <a:pPr>
              <a:buNone/>
            </a:pPr>
            <a:endParaRPr lang="az-Latn-AZ" dirty="0" smtClean="0">
              <a:latin typeface="A3 Times AzCyr" pitchFamily="18" charset="-52"/>
            </a:endParaRPr>
          </a:p>
          <a:p>
            <a:pPr>
              <a:buNone/>
            </a:pPr>
            <a:endParaRPr lang="az-Latn-AZ" dirty="0" smtClean="0">
              <a:latin typeface="A3 Times AzCyr" pitchFamily="18" charset="-52"/>
            </a:endParaRPr>
          </a:p>
          <a:p>
            <a:pPr>
              <a:buNone/>
            </a:pPr>
            <a:endParaRPr lang="ru-RU" dirty="0">
              <a:latin typeface="A3 Times AzCyr" pitchFamily="18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Latn-AZ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Formal dillər </a:t>
            </a:r>
            <a:endParaRPr lang="ru-RU" dirty="0">
              <a:solidFill>
                <a:srgbClr val="FF0000"/>
              </a:solidFill>
              <a:cs typeface="Aharoni" pitchFamily="2" charset="-79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Bizim</a:t>
            </a:r>
            <a:r>
              <a:rPr lang="en-US" dirty="0" smtClean="0"/>
              <a:t> </a:t>
            </a:r>
            <a:r>
              <a:rPr lang="en-US" dirty="0" err="1" smtClean="0"/>
              <a:t>anlamımızda</a:t>
            </a:r>
            <a:r>
              <a:rPr lang="en-US" dirty="0" smtClean="0"/>
              <a:t>, </a:t>
            </a:r>
            <a:r>
              <a:rPr lang="en-US" dirty="0" err="1" smtClean="0"/>
              <a:t>İnsanın</a:t>
            </a:r>
            <a:r>
              <a:rPr lang="en-US" dirty="0" smtClean="0"/>
              <a:t> </a:t>
            </a:r>
            <a:r>
              <a:rPr lang="en-US" dirty="0" err="1" smtClean="0"/>
              <a:t>baş</a:t>
            </a:r>
            <a:r>
              <a:rPr lang="en-US" dirty="0" smtClean="0"/>
              <a:t> </a:t>
            </a:r>
            <a:r>
              <a:rPr lang="en-US" dirty="0" err="1" smtClean="0"/>
              <a:t>missiyası</a:t>
            </a:r>
            <a:r>
              <a:rPr lang="en-US" dirty="0" smtClean="0"/>
              <a:t> </a:t>
            </a:r>
            <a:r>
              <a:rPr lang="en-US" dirty="0" err="1" smtClean="0"/>
              <a:t>düşünən</a:t>
            </a:r>
            <a:r>
              <a:rPr lang="en-US" dirty="0" smtClean="0"/>
              <a:t> </a:t>
            </a:r>
            <a:r>
              <a:rPr lang="en-US" dirty="0" err="1" smtClean="0"/>
              <a:t>alət</a:t>
            </a:r>
            <a:r>
              <a:rPr lang="en-US" dirty="0" smtClean="0"/>
              <a:t> </a:t>
            </a:r>
            <a:r>
              <a:rPr lang="en-US" dirty="0" err="1" smtClean="0"/>
              <a:t>yaratmaqla</a:t>
            </a:r>
            <a:r>
              <a:rPr lang="en-US" dirty="0" smtClean="0"/>
              <a:t>, </a:t>
            </a:r>
            <a:r>
              <a:rPr lang="en-US" dirty="0" err="1" smtClean="0"/>
              <a:t>bütövlükdə</a:t>
            </a:r>
            <a:r>
              <a:rPr lang="en-US" dirty="0" smtClean="0"/>
              <a:t> </a:t>
            </a:r>
            <a:r>
              <a:rPr lang="en-US" dirty="0" err="1" smtClean="0"/>
              <a:t>Kainatın</a:t>
            </a:r>
            <a:r>
              <a:rPr lang="en-US" dirty="0" smtClean="0"/>
              <a:t> </a:t>
            </a:r>
            <a:r>
              <a:rPr lang="en-US" dirty="0" err="1" smtClean="0"/>
              <a:t>dərkinə</a:t>
            </a:r>
            <a:r>
              <a:rPr lang="en-US" dirty="0" smtClean="0"/>
              <a:t> nail </a:t>
            </a:r>
            <a:r>
              <a:rPr lang="en-US" dirty="0" err="1" smtClean="0"/>
              <a:t>olmaqdan</a:t>
            </a:r>
            <a:r>
              <a:rPr lang="en-US" dirty="0" smtClean="0"/>
              <a:t> </a:t>
            </a:r>
            <a:r>
              <a:rPr lang="en-US" dirty="0" err="1" smtClean="0"/>
              <a:t>ibarət</a:t>
            </a:r>
            <a:r>
              <a:rPr lang="en-US" dirty="0" smtClean="0"/>
              <a:t> </a:t>
            </a:r>
            <a:r>
              <a:rPr lang="en-US" dirty="0" err="1" smtClean="0"/>
              <a:t>olduğundan</a:t>
            </a:r>
            <a:r>
              <a:rPr lang="en-US" dirty="0" smtClean="0"/>
              <a:t>, 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, </a:t>
            </a:r>
            <a:r>
              <a:rPr lang="en-US" dirty="0" err="1" smtClean="0"/>
              <a:t>intellektual</a:t>
            </a:r>
            <a:r>
              <a:rPr lang="en-US" dirty="0" smtClean="0"/>
              <a:t> </a:t>
            </a:r>
            <a:r>
              <a:rPr lang="en-US" dirty="0" err="1" smtClean="0"/>
              <a:t>sistemlər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texnologiyalar</a:t>
            </a:r>
            <a:r>
              <a:rPr lang="en-US" dirty="0" smtClean="0"/>
              <a:t> </a:t>
            </a:r>
            <a:r>
              <a:rPr lang="en-US" dirty="0" err="1" smtClean="0"/>
              <a:t>sahəsində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günədək</a:t>
            </a:r>
            <a:r>
              <a:rPr lang="en-US" dirty="0" smtClean="0"/>
              <a:t> </a:t>
            </a:r>
            <a:r>
              <a:rPr lang="en-US" dirty="0" err="1" smtClean="0"/>
              <a:t>aparılan</a:t>
            </a:r>
            <a:r>
              <a:rPr lang="en-US" dirty="0" smtClean="0"/>
              <a:t> </a:t>
            </a:r>
            <a:r>
              <a:rPr lang="en-US" dirty="0" err="1" smtClean="0"/>
              <a:t>çoxcəhətli</a:t>
            </a:r>
            <a:r>
              <a:rPr lang="en-US" dirty="0" smtClean="0"/>
              <a:t> </a:t>
            </a:r>
            <a:r>
              <a:rPr lang="en-US" dirty="0" err="1" smtClean="0"/>
              <a:t>elmi-tədqiqatlar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qala</a:t>
            </a:r>
            <a:r>
              <a:rPr lang="en-US" dirty="0" smtClean="0"/>
              <a:t> </a:t>
            </a:r>
            <a:r>
              <a:rPr lang="en-US" dirty="0" err="1" smtClean="0"/>
              <a:t>sonsuzluğa</a:t>
            </a:r>
            <a:r>
              <a:rPr lang="en-US" dirty="0" smtClean="0"/>
              <a:t> </a:t>
            </a:r>
            <a:r>
              <a:rPr lang="en-US" dirty="0" err="1" smtClean="0"/>
              <a:t>qovuşan</a:t>
            </a:r>
            <a:r>
              <a:rPr lang="en-US" dirty="0" smtClean="0"/>
              <a:t> 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yolun</a:t>
            </a:r>
            <a:r>
              <a:rPr lang="en-US" dirty="0" smtClean="0"/>
              <a:t> ilk </a:t>
            </a:r>
            <a:r>
              <a:rPr lang="en-US" dirty="0" err="1" smtClean="0"/>
              <a:t>addımlarıdır</a:t>
            </a:r>
            <a:r>
              <a:rPr lang="en-US" dirty="0" smtClean="0"/>
              <a:t>. 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,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elmi</a:t>
            </a:r>
            <a:r>
              <a:rPr lang="en-US" dirty="0" smtClean="0"/>
              <a:t> </a:t>
            </a:r>
            <a:r>
              <a:rPr lang="en-US" dirty="0" err="1" smtClean="0"/>
              <a:t>istiqamət</a:t>
            </a:r>
            <a:r>
              <a:rPr lang="en-US" dirty="0" smtClean="0"/>
              <a:t> </a:t>
            </a:r>
            <a:r>
              <a:rPr lang="en-US" dirty="0" err="1" smtClean="0"/>
              <a:t>olaraq</a:t>
            </a:r>
            <a:r>
              <a:rPr lang="en-US" dirty="0" smtClean="0"/>
              <a:t>, </a:t>
            </a:r>
            <a:r>
              <a:rPr lang="en-US" dirty="0" err="1" smtClean="0"/>
              <a:t>müxtəlif</a:t>
            </a:r>
            <a:r>
              <a:rPr lang="en-US" dirty="0" smtClean="0"/>
              <a:t> elm </a:t>
            </a:r>
            <a:r>
              <a:rPr lang="en-US" dirty="0" err="1" smtClean="0"/>
              <a:t>sahələrinin</a:t>
            </a:r>
            <a:r>
              <a:rPr lang="en-US" dirty="0" smtClean="0"/>
              <a:t> </a:t>
            </a:r>
            <a:r>
              <a:rPr lang="en-US" dirty="0" err="1" smtClean="0"/>
              <a:t>inteqrasiyasına</a:t>
            </a:r>
            <a:r>
              <a:rPr lang="en-US" dirty="0" smtClean="0"/>
              <a:t> </a:t>
            </a:r>
            <a:r>
              <a:rPr lang="en-US" dirty="0" err="1" smtClean="0"/>
              <a:t>əyani</a:t>
            </a:r>
            <a:r>
              <a:rPr lang="en-US" dirty="0" smtClean="0"/>
              <a:t> </a:t>
            </a:r>
            <a:r>
              <a:rPr lang="en-US" dirty="0" err="1" smtClean="0"/>
              <a:t>nümunədir</a:t>
            </a:r>
            <a:r>
              <a:rPr lang="en-US" dirty="0" smtClean="0"/>
              <a:t>. 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 – </a:t>
            </a:r>
            <a:r>
              <a:rPr lang="en-US" dirty="0" err="1" smtClean="0"/>
              <a:t>riyaziyyat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məntiq</a:t>
            </a:r>
            <a:r>
              <a:rPr lang="en-US" dirty="0" smtClean="0"/>
              <a:t> </a:t>
            </a:r>
            <a:r>
              <a:rPr lang="en-US" dirty="0" err="1" smtClean="0"/>
              <a:t>sahəsində</a:t>
            </a:r>
            <a:r>
              <a:rPr lang="en-US" dirty="0" smtClean="0"/>
              <a:t> </a:t>
            </a:r>
            <a:r>
              <a:rPr lang="en-US" dirty="0" err="1" smtClean="0"/>
              <a:t>əldə</a:t>
            </a:r>
            <a:r>
              <a:rPr lang="en-US" dirty="0" smtClean="0"/>
              <a:t> </a:t>
            </a:r>
            <a:r>
              <a:rPr lang="en-US" dirty="0" err="1" smtClean="0"/>
              <a:t>edilmiş</a:t>
            </a:r>
            <a:r>
              <a:rPr lang="en-US" dirty="0" smtClean="0"/>
              <a:t> </a:t>
            </a:r>
            <a:r>
              <a:rPr lang="en-US" dirty="0" err="1" smtClean="0"/>
              <a:t>nailiyyətlər</a:t>
            </a:r>
            <a:r>
              <a:rPr lang="en-US" dirty="0" smtClean="0"/>
              <a:t> </a:t>
            </a:r>
            <a:r>
              <a:rPr lang="en-US" dirty="0" err="1" smtClean="0"/>
              <a:t>nəticəsində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bəşəriyyətin</a:t>
            </a:r>
            <a:r>
              <a:rPr lang="en-US" dirty="0" smtClean="0"/>
              <a:t> </a:t>
            </a:r>
            <a:r>
              <a:rPr lang="en-US" dirty="0" err="1" smtClean="0"/>
              <a:t>canlı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cansız</a:t>
            </a:r>
            <a:r>
              <a:rPr lang="en-US" dirty="0" smtClean="0"/>
              <a:t> </a:t>
            </a:r>
            <a:r>
              <a:rPr lang="en-US" dirty="0" err="1" smtClean="0"/>
              <a:t>təbiət</a:t>
            </a:r>
            <a:r>
              <a:rPr lang="en-US" dirty="0" smtClean="0"/>
              <a:t> </a:t>
            </a:r>
            <a:r>
              <a:rPr lang="en-US" dirty="0" err="1" smtClean="0"/>
              <a:t>barədə</a:t>
            </a:r>
            <a:r>
              <a:rPr lang="en-US" dirty="0" smtClean="0"/>
              <a:t> </a:t>
            </a:r>
            <a:r>
              <a:rPr lang="en-US" dirty="0" err="1" smtClean="0"/>
              <a:t>topladığı</a:t>
            </a:r>
            <a:r>
              <a:rPr lang="en-US" dirty="0" smtClean="0"/>
              <a:t> </a:t>
            </a:r>
            <a:r>
              <a:rPr lang="en-US" dirty="0" err="1" smtClean="0"/>
              <a:t>biliklər</a:t>
            </a:r>
            <a:r>
              <a:rPr lang="en-US" dirty="0" smtClean="0"/>
              <a:t> </a:t>
            </a:r>
            <a:r>
              <a:rPr lang="en-US" dirty="0" err="1" smtClean="0"/>
              <a:t>əsasında</a:t>
            </a:r>
            <a:r>
              <a:rPr lang="en-US" dirty="0" smtClean="0"/>
              <a:t> </a:t>
            </a:r>
            <a:r>
              <a:rPr lang="en-US" dirty="0" err="1" smtClean="0"/>
              <a:t>formalaşmış</a:t>
            </a:r>
            <a:r>
              <a:rPr lang="en-US" dirty="0" smtClean="0"/>
              <a:t> </a:t>
            </a:r>
            <a:r>
              <a:rPr lang="en-US" dirty="0" err="1" smtClean="0"/>
              <a:t>sərbəst</a:t>
            </a:r>
            <a:r>
              <a:rPr lang="en-US" dirty="0" smtClean="0"/>
              <a:t> </a:t>
            </a:r>
            <a:r>
              <a:rPr lang="en-US" dirty="0" err="1" smtClean="0"/>
              <a:t>elmi</a:t>
            </a:r>
            <a:r>
              <a:rPr lang="en-US" dirty="0" smtClean="0"/>
              <a:t> </a:t>
            </a:r>
            <a:r>
              <a:rPr lang="en-US" dirty="0" err="1" smtClean="0"/>
              <a:t>tədqiqat</a:t>
            </a:r>
            <a:r>
              <a:rPr lang="en-US" dirty="0" smtClean="0"/>
              <a:t> </a:t>
            </a:r>
            <a:r>
              <a:rPr lang="en-US" dirty="0" err="1" smtClean="0"/>
              <a:t>sahəsidir</a:t>
            </a:r>
            <a:r>
              <a:rPr lang="en-US" dirty="0" smtClean="0"/>
              <a:t>.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qərarlaşmış</a:t>
            </a:r>
            <a:r>
              <a:rPr lang="en-US" dirty="0" smtClean="0"/>
              <a:t> </a:t>
            </a:r>
            <a:r>
              <a:rPr lang="en-US" dirty="0" err="1" smtClean="0"/>
              <a:t>elmi</a:t>
            </a:r>
            <a:r>
              <a:rPr lang="en-US" dirty="0" smtClean="0"/>
              <a:t> </a:t>
            </a:r>
            <a:r>
              <a:rPr lang="en-US" dirty="0" err="1" smtClean="0"/>
              <a:t>biliklər</a:t>
            </a:r>
            <a:r>
              <a:rPr lang="en-US" dirty="0" smtClean="0"/>
              <a:t> </a:t>
            </a:r>
            <a:r>
              <a:rPr lang="en-US" dirty="0" err="1" smtClean="0"/>
              <a:t>sahəsi</a:t>
            </a:r>
            <a:r>
              <a:rPr lang="en-US" dirty="0" smtClean="0"/>
              <a:t> </a:t>
            </a:r>
            <a:r>
              <a:rPr lang="en-US" dirty="0" err="1" smtClean="0"/>
              <a:t>olaraq</a:t>
            </a:r>
            <a:r>
              <a:rPr lang="en-US" dirty="0" smtClean="0"/>
              <a:t> 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 XX </a:t>
            </a:r>
            <a:r>
              <a:rPr lang="en-US" dirty="0" err="1" smtClean="0"/>
              <a:t>əsrin</a:t>
            </a:r>
            <a:r>
              <a:rPr lang="en-US" dirty="0" smtClean="0"/>
              <a:t> </a:t>
            </a:r>
            <a:r>
              <a:rPr lang="en-US" dirty="0" err="1" smtClean="0"/>
              <a:t>ortalarında</a:t>
            </a:r>
            <a:r>
              <a:rPr lang="en-US" dirty="0" smtClean="0"/>
              <a:t> </a:t>
            </a:r>
            <a:r>
              <a:rPr lang="en-US" dirty="0" err="1" smtClean="0"/>
              <a:t>formalaşsa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,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sahədə</a:t>
            </a:r>
            <a:r>
              <a:rPr lang="en-US" dirty="0" smtClean="0"/>
              <a:t> ilk </a:t>
            </a:r>
            <a:r>
              <a:rPr lang="en-US" dirty="0" err="1" smtClean="0"/>
              <a:t>cəhdlərin</a:t>
            </a:r>
            <a:r>
              <a:rPr lang="en-US" dirty="0" smtClean="0"/>
              <a:t> </a:t>
            </a:r>
            <a:r>
              <a:rPr lang="en-US" dirty="0" err="1" smtClean="0"/>
              <a:t>həm</a:t>
            </a:r>
            <a:r>
              <a:rPr lang="en-US" dirty="0" smtClean="0"/>
              <a:t> </a:t>
            </a:r>
            <a:r>
              <a:rPr lang="en-US" dirty="0" err="1" smtClean="0"/>
              <a:t>çox</a:t>
            </a:r>
            <a:r>
              <a:rPr lang="en-US" dirty="0" smtClean="0"/>
              <a:t> </a:t>
            </a:r>
            <a:r>
              <a:rPr lang="en-US" dirty="0" err="1" smtClean="0"/>
              <a:t>qədimlərdə</a:t>
            </a:r>
            <a:r>
              <a:rPr lang="en-US" dirty="0" smtClean="0"/>
              <a:t>, </a:t>
            </a:r>
            <a:r>
              <a:rPr lang="en-US" dirty="0" err="1" smtClean="0"/>
              <a:t>həm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orta</a:t>
            </a:r>
            <a:r>
              <a:rPr lang="en-US" dirty="0" smtClean="0"/>
              <a:t> </a:t>
            </a:r>
            <a:r>
              <a:rPr lang="en-US" dirty="0" err="1" smtClean="0"/>
              <a:t>əsrlərdə</a:t>
            </a:r>
            <a:r>
              <a:rPr lang="en-US" dirty="0" smtClean="0"/>
              <a:t> </a:t>
            </a:r>
            <a:r>
              <a:rPr lang="en-US" dirty="0" err="1" smtClean="0"/>
              <a:t>edildiyi</a:t>
            </a:r>
            <a:r>
              <a:rPr lang="en-US" dirty="0" smtClean="0"/>
              <a:t> </a:t>
            </a:r>
            <a:r>
              <a:rPr lang="en-US" dirty="0" err="1" smtClean="0"/>
              <a:t>məlumdur</a:t>
            </a:r>
            <a:r>
              <a:rPr lang="en-US" dirty="0" smtClean="0"/>
              <a:t>. </a:t>
            </a:r>
            <a:r>
              <a:rPr lang="en-US" dirty="0" err="1" smtClean="0"/>
              <a:t>Praktiki</a:t>
            </a:r>
            <a:r>
              <a:rPr lang="en-US" dirty="0" smtClean="0"/>
              <a:t> </a:t>
            </a:r>
            <a:r>
              <a:rPr lang="en-US" dirty="0" err="1" smtClean="0"/>
              <a:t>olaraq</a:t>
            </a:r>
            <a:r>
              <a:rPr lang="en-US" dirty="0" smtClean="0"/>
              <a:t>, </a:t>
            </a:r>
            <a:r>
              <a:rPr lang="en-US" dirty="0" err="1" smtClean="0"/>
              <a:t>əzəl-başdan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biliklər</a:t>
            </a:r>
            <a:r>
              <a:rPr lang="en-US" dirty="0" smtClean="0"/>
              <a:t> </a:t>
            </a:r>
            <a:r>
              <a:rPr lang="en-US" dirty="0" err="1" smtClean="0"/>
              <a:t>sahəsi</a:t>
            </a:r>
            <a:r>
              <a:rPr lang="en-US" dirty="0" smtClean="0"/>
              <a:t> </a:t>
            </a:r>
            <a:r>
              <a:rPr lang="en-US" dirty="0" err="1" smtClean="0"/>
              <a:t>ilə</a:t>
            </a:r>
            <a:r>
              <a:rPr lang="en-US" dirty="0" smtClean="0"/>
              <a:t> </a:t>
            </a:r>
            <a:r>
              <a:rPr lang="en-US" dirty="0" err="1" smtClean="0"/>
              <a:t>məşğul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alimlər</a:t>
            </a:r>
            <a:r>
              <a:rPr lang="en-US" dirty="0" smtClean="0"/>
              <a:t> </a:t>
            </a:r>
            <a:r>
              <a:rPr lang="en-US" dirty="0" err="1" smtClean="0"/>
              <a:t>təfəkkürün</a:t>
            </a:r>
            <a:r>
              <a:rPr lang="en-US" dirty="0" smtClean="0"/>
              <a:t> </a:t>
            </a:r>
            <a:r>
              <a:rPr lang="en-US" dirty="0" err="1" smtClean="0"/>
              <a:t>konstruktiv</a:t>
            </a:r>
            <a:r>
              <a:rPr lang="en-US" dirty="0" smtClean="0"/>
              <a:t> </a:t>
            </a:r>
            <a:r>
              <a:rPr lang="en-US" dirty="0" err="1" smtClean="0"/>
              <a:t>təyini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modelləşdirilməsi</a:t>
            </a:r>
            <a:r>
              <a:rPr lang="en-US" dirty="0" smtClean="0"/>
              <a:t> </a:t>
            </a:r>
            <a:r>
              <a:rPr lang="en-US" dirty="0" err="1" smtClean="0"/>
              <a:t>üçün</a:t>
            </a:r>
            <a:r>
              <a:rPr lang="en-US" dirty="0" smtClean="0"/>
              <a:t> </a:t>
            </a:r>
            <a:r>
              <a:rPr lang="en-US" dirty="0" err="1" smtClean="0"/>
              <a:t>xüsusi</a:t>
            </a:r>
            <a:r>
              <a:rPr lang="en-US" dirty="0" smtClean="0"/>
              <a:t> </a:t>
            </a:r>
            <a:r>
              <a:rPr lang="en-US" dirty="0" err="1" smtClean="0"/>
              <a:t>məsələlərdən</a:t>
            </a:r>
            <a:r>
              <a:rPr lang="en-US" dirty="0" smtClean="0"/>
              <a:t> </a:t>
            </a:r>
            <a:r>
              <a:rPr lang="en-US" dirty="0" err="1" smtClean="0"/>
              <a:t>çıxış</a:t>
            </a:r>
            <a:r>
              <a:rPr lang="en-US" dirty="0" smtClean="0"/>
              <a:t> </a:t>
            </a:r>
            <a:r>
              <a:rPr lang="en-US" dirty="0" err="1" smtClean="0"/>
              <a:t>etməyi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məsələlərin</a:t>
            </a:r>
            <a:r>
              <a:rPr lang="en-US" dirty="0" smtClean="0"/>
              <a:t> </a:t>
            </a:r>
            <a:r>
              <a:rPr lang="en-US" dirty="0" err="1" smtClean="0"/>
              <a:t>həllindən</a:t>
            </a:r>
            <a:r>
              <a:rPr lang="en-US" dirty="0" smtClean="0"/>
              <a:t> </a:t>
            </a:r>
            <a:r>
              <a:rPr lang="en-US" dirty="0" err="1" smtClean="0"/>
              <a:t>ötrü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mexanizm</a:t>
            </a:r>
            <a:r>
              <a:rPr lang="en-US" dirty="0" smtClean="0"/>
              <a:t> </a:t>
            </a:r>
            <a:r>
              <a:rPr lang="en-US" dirty="0" err="1" smtClean="0"/>
              <a:t>kimi</a:t>
            </a:r>
            <a:r>
              <a:rPr lang="en-US" dirty="0" smtClean="0"/>
              <a:t> “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” </a:t>
            </a:r>
            <a:r>
              <a:rPr lang="en-US" dirty="0" err="1" smtClean="0"/>
              <a:t>anlayışından</a:t>
            </a:r>
            <a:r>
              <a:rPr lang="en-US" dirty="0" smtClean="0"/>
              <a:t> </a:t>
            </a:r>
            <a:r>
              <a:rPr lang="en-US" dirty="0" err="1" smtClean="0"/>
              <a:t>istifadə</a:t>
            </a:r>
            <a:r>
              <a:rPr lang="en-US" dirty="0" smtClean="0"/>
              <a:t> </a:t>
            </a:r>
            <a:r>
              <a:rPr lang="en-US" dirty="0" err="1" smtClean="0"/>
              <a:t>etməyi</a:t>
            </a:r>
            <a:r>
              <a:rPr lang="en-US" dirty="0" smtClean="0"/>
              <a:t> </a:t>
            </a:r>
            <a:r>
              <a:rPr lang="en-US" dirty="0" err="1" smtClean="0"/>
              <a:t>məqsəduyğun</a:t>
            </a:r>
            <a:r>
              <a:rPr lang="en-US" dirty="0" smtClean="0"/>
              <a:t> </a:t>
            </a:r>
            <a:r>
              <a:rPr lang="en-US" dirty="0" err="1" smtClean="0"/>
              <a:t>saymışlar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en-US" dirty="0" smtClean="0"/>
              <a:t>Bu </a:t>
            </a:r>
            <a:r>
              <a:rPr lang="en-US" dirty="0" err="1" smtClean="0"/>
              <a:t>günədək</a:t>
            </a:r>
            <a:r>
              <a:rPr lang="en-US" dirty="0" smtClean="0"/>
              <a:t> 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 </a:t>
            </a:r>
            <a:r>
              <a:rPr lang="en-US" dirty="0" err="1" smtClean="0"/>
              <a:t>sahəsində</a:t>
            </a:r>
            <a:r>
              <a:rPr lang="en-US" dirty="0" smtClean="0"/>
              <a:t> </a:t>
            </a:r>
            <a:r>
              <a:rPr lang="en-US" dirty="0" err="1" smtClean="0"/>
              <a:t>aparılan</a:t>
            </a:r>
            <a:r>
              <a:rPr lang="en-US" dirty="0" smtClean="0"/>
              <a:t> </a:t>
            </a:r>
            <a:r>
              <a:rPr lang="en-US" dirty="0" err="1" smtClean="0"/>
              <a:t>tədqiqatlar</a:t>
            </a:r>
            <a:r>
              <a:rPr lang="en-US" dirty="0" smtClean="0"/>
              <a:t> </a:t>
            </a:r>
            <a:r>
              <a:rPr lang="en-US" dirty="0" err="1" smtClean="0"/>
              <a:t>müxtəlif</a:t>
            </a:r>
            <a:r>
              <a:rPr lang="en-US" dirty="0" smtClean="0"/>
              <a:t>, </a:t>
            </a:r>
            <a:r>
              <a:rPr lang="en-US" dirty="0" err="1" smtClean="0"/>
              <a:t>məsələn</a:t>
            </a:r>
            <a:r>
              <a:rPr lang="en-US" dirty="0" smtClean="0"/>
              <a:t>, </a:t>
            </a:r>
            <a:r>
              <a:rPr lang="en-US" dirty="0" err="1" smtClean="0"/>
              <a:t>biliklərin</a:t>
            </a:r>
            <a:r>
              <a:rPr lang="en-US" dirty="0" smtClean="0"/>
              <a:t> </a:t>
            </a:r>
            <a:r>
              <a:rPr lang="en-US" dirty="0" err="1" smtClean="0"/>
              <a:t>təqdimatı</a:t>
            </a:r>
            <a:r>
              <a:rPr lang="en-US" dirty="0" smtClean="0"/>
              <a:t>, </a:t>
            </a:r>
            <a:r>
              <a:rPr lang="en-US" dirty="0" err="1" smtClean="0"/>
              <a:t>mühakimələrin</a:t>
            </a:r>
            <a:r>
              <a:rPr lang="en-US" dirty="0" smtClean="0"/>
              <a:t> </a:t>
            </a:r>
            <a:r>
              <a:rPr lang="en-US" dirty="0" err="1" smtClean="0"/>
              <a:t>modelləşdirilməsi</a:t>
            </a:r>
            <a:r>
              <a:rPr lang="en-US" dirty="0" smtClean="0"/>
              <a:t>, </a:t>
            </a:r>
            <a:r>
              <a:rPr lang="en-US" dirty="0" err="1" smtClean="0"/>
              <a:t>biliklərin</a:t>
            </a:r>
            <a:r>
              <a:rPr lang="en-US" dirty="0" smtClean="0"/>
              <a:t> </a:t>
            </a:r>
            <a:r>
              <a:rPr lang="en-US" dirty="0" err="1" smtClean="0"/>
              <a:t>əldə</a:t>
            </a:r>
            <a:r>
              <a:rPr lang="en-US" dirty="0" smtClean="0"/>
              <a:t> </a:t>
            </a:r>
            <a:r>
              <a:rPr lang="en-US" dirty="0" err="1" smtClean="0"/>
              <a:t>edilməsi</a:t>
            </a:r>
            <a:r>
              <a:rPr lang="en-US" dirty="0" smtClean="0"/>
              <a:t>, </a:t>
            </a:r>
            <a:r>
              <a:rPr lang="en-US" dirty="0" err="1" smtClean="0"/>
              <a:t>maşınlı</a:t>
            </a:r>
            <a:r>
              <a:rPr lang="en-US" dirty="0" smtClean="0"/>
              <a:t> </a:t>
            </a:r>
            <a:r>
              <a:rPr lang="en-US" dirty="0" err="1" smtClean="0"/>
              <a:t>öyrənmə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avtomatik</a:t>
            </a:r>
            <a:r>
              <a:rPr lang="en-US" dirty="0" smtClean="0"/>
              <a:t> </a:t>
            </a:r>
            <a:r>
              <a:rPr lang="en-US" dirty="0" err="1" smtClean="0"/>
              <a:t>fərziyyələr</a:t>
            </a:r>
            <a:r>
              <a:rPr lang="en-US" dirty="0" smtClean="0"/>
              <a:t> </a:t>
            </a:r>
            <a:r>
              <a:rPr lang="en-US" dirty="0" err="1" smtClean="0"/>
              <a:t>törədilməsi</a:t>
            </a:r>
            <a:r>
              <a:rPr lang="en-US" dirty="0" smtClean="0"/>
              <a:t>, </a:t>
            </a:r>
            <a:r>
              <a:rPr lang="en-US" dirty="0" err="1" smtClean="0"/>
              <a:t>verilənlərin</a:t>
            </a:r>
            <a:r>
              <a:rPr lang="en-US" dirty="0" smtClean="0"/>
              <a:t> </a:t>
            </a:r>
            <a:r>
              <a:rPr lang="en-US" dirty="0" err="1" smtClean="0"/>
              <a:t>intellektual</a:t>
            </a:r>
            <a:r>
              <a:rPr lang="en-US" dirty="0" smtClean="0"/>
              <a:t> </a:t>
            </a:r>
            <a:r>
              <a:rPr lang="en-US" dirty="0" err="1" smtClean="0"/>
              <a:t>təhlili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obraz</a:t>
            </a:r>
            <a:r>
              <a:rPr lang="en-US" dirty="0" smtClean="0"/>
              <a:t> </a:t>
            </a:r>
            <a:r>
              <a:rPr lang="en-US" dirty="0" err="1" smtClean="0"/>
              <a:t>informasiyasının</a:t>
            </a:r>
            <a:r>
              <a:rPr lang="en-US" dirty="0" smtClean="0"/>
              <a:t> </a:t>
            </a:r>
            <a:r>
              <a:rPr lang="en-US" dirty="0" err="1" smtClean="0"/>
              <a:t>emalı</a:t>
            </a:r>
            <a:r>
              <a:rPr lang="en-US" dirty="0" smtClean="0"/>
              <a:t>, </a:t>
            </a:r>
            <a:r>
              <a:rPr lang="en-US" dirty="0" err="1" smtClean="0"/>
              <a:t>qərar</a:t>
            </a:r>
            <a:r>
              <a:rPr lang="en-US" dirty="0" smtClean="0"/>
              <a:t> </a:t>
            </a:r>
            <a:r>
              <a:rPr lang="en-US" dirty="0" err="1" smtClean="0"/>
              <a:t>qəbulunun</a:t>
            </a:r>
            <a:r>
              <a:rPr lang="en-US" dirty="0" smtClean="0"/>
              <a:t> </a:t>
            </a:r>
            <a:r>
              <a:rPr lang="en-US" dirty="0" err="1" smtClean="0"/>
              <a:t>dəstəklənməsi</a:t>
            </a:r>
            <a:r>
              <a:rPr lang="en-US" dirty="0" smtClean="0"/>
              <a:t>, </a:t>
            </a:r>
            <a:r>
              <a:rPr lang="en-US" dirty="0" err="1" smtClean="0"/>
              <a:t>proseslərin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sistemlərin</a:t>
            </a:r>
            <a:r>
              <a:rPr lang="en-US" dirty="0" smtClean="0"/>
              <a:t> </a:t>
            </a:r>
            <a:r>
              <a:rPr lang="en-US" dirty="0" err="1" smtClean="0"/>
              <a:t>idarə</a:t>
            </a:r>
            <a:r>
              <a:rPr lang="en-US" dirty="0" smtClean="0"/>
              <a:t> </a:t>
            </a:r>
            <a:r>
              <a:rPr lang="en-US" dirty="0" err="1" smtClean="0"/>
              <a:t>edilməsi</a:t>
            </a:r>
            <a:r>
              <a:rPr lang="en-US" dirty="0" smtClean="0"/>
              <a:t>, </a:t>
            </a:r>
            <a:r>
              <a:rPr lang="en-US" dirty="0" err="1" smtClean="0"/>
              <a:t>dinamik</a:t>
            </a:r>
            <a:r>
              <a:rPr lang="en-US" dirty="0" smtClean="0"/>
              <a:t> </a:t>
            </a:r>
            <a:r>
              <a:rPr lang="en-US" dirty="0" err="1" smtClean="0"/>
              <a:t>intellektual</a:t>
            </a:r>
            <a:r>
              <a:rPr lang="en-US" dirty="0" smtClean="0"/>
              <a:t> </a:t>
            </a:r>
            <a:r>
              <a:rPr lang="en-US" dirty="0" err="1" smtClean="0"/>
              <a:t>sistemlər</a:t>
            </a:r>
            <a:r>
              <a:rPr lang="en-US" dirty="0" smtClean="0"/>
              <a:t>, </a:t>
            </a:r>
            <a:r>
              <a:rPr lang="en-US" dirty="0" err="1" smtClean="0"/>
              <a:t>planlaşdırma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s. </a:t>
            </a:r>
            <a:r>
              <a:rPr lang="en-US" dirty="0" err="1" smtClean="0"/>
              <a:t>istiqamətlərdə</a:t>
            </a:r>
            <a:r>
              <a:rPr lang="en-US" dirty="0" smtClean="0"/>
              <a:t> </a:t>
            </a:r>
            <a:r>
              <a:rPr lang="en-US" dirty="0" err="1" smtClean="0"/>
              <a:t>getmişdir</a:t>
            </a:r>
            <a:r>
              <a:rPr lang="en-US" dirty="0" smtClean="0"/>
              <a:t>. </a:t>
            </a:r>
            <a:r>
              <a:rPr lang="en-US" dirty="0" err="1" smtClean="0"/>
              <a:t>Nisbətən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fəal</a:t>
            </a:r>
            <a:r>
              <a:rPr lang="en-US" dirty="0" smtClean="0"/>
              <a:t> </a:t>
            </a:r>
            <a:r>
              <a:rPr lang="en-US" dirty="0" err="1" smtClean="0"/>
              <a:t>inkişaf</a:t>
            </a:r>
            <a:r>
              <a:rPr lang="en-US" dirty="0" smtClean="0"/>
              <a:t> </a:t>
            </a:r>
            <a:r>
              <a:rPr lang="en-US" dirty="0" err="1" smtClean="0"/>
              <a:t>etdirilən</a:t>
            </a:r>
            <a:r>
              <a:rPr lang="en-US" dirty="0" smtClean="0"/>
              <a:t> </a:t>
            </a:r>
            <a:r>
              <a:rPr lang="en-US" dirty="0" err="1" smtClean="0"/>
              <a:t>yanaşmalar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intellekt</a:t>
            </a:r>
            <a:r>
              <a:rPr lang="en-US" dirty="0" smtClean="0"/>
              <a:t> </a:t>
            </a:r>
            <a:r>
              <a:rPr lang="en-US" dirty="0" err="1" smtClean="0"/>
              <a:t>metodları</a:t>
            </a:r>
            <a:r>
              <a:rPr lang="en-US" dirty="0" smtClean="0"/>
              <a:t> </a:t>
            </a:r>
            <a:r>
              <a:rPr lang="en-US" dirty="0" err="1" smtClean="0"/>
              <a:t>aşağıdakılardan</a:t>
            </a:r>
            <a:r>
              <a:rPr lang="en-US" dirty="0" smtClean="0"/>
              <a:t> </a:t>
            </a:r>
            <a:r>
              <a:rPr lang="en-US" dirty="0" err="1" smtClean="0"/>
              <a:t>ibarətdir</a:t>
            </a:r>
            <a:r>
              <a:rPr lang="en-US" dirty="0" smtClean="0"/>
              <a:t>: •</a:t>
            </a:r>
            <a:r>
              <a:rPr lang="en-US" dirty="0" err="1" smtClean="0"/>
              <a:t>Süni</a:t>
            </a:r>
            <a:r>
              <a:rPr lang="en-US" dirty="0" smtClean="0"/>
              <a:t> </a:t>
            </a:r>
            <a:r>
              <a:rPr lang="en-US" dirty="0" err="1" smtClean="0"/>
              <a:t>neyron</a:t>
            </a:r>
            <a:r>
              <a:rPr lang="en-US" dirty="0" smtClean="0"/>
              <a:t> </a:t>
            </a:r>
            <a:r>
              <a:rPr lang="en-US" dirty="0" err="1" smtClean="0"/>
              <a:t>şəbəkələri</a:t>
            </a:r>
            <a:r>
              <a:rPr lang="en-US" dirty="0" smtClean="0"/>
              <a:t>; •</a:t>
            </a:r>
            <a:r>
              <a:rPr lang="en-US" dirty="0" err="1" smtClean="0"/>
              <a:t>Təkamül</a:t>
            </a:r>
            <a:r>
              <a:rPr lang="en-US" dirty="0" smtClean="0"/>
              <a:t> </a:t>
            </a:r>
            <a:r>
              <a:rPr lang="en-US" dirty="0" err="1" smtClean="0"/>
              <a:t>hesablamaları</a:t>
            </a:r>
            <a:r>
              <a:rPr lang="en-US" dirty="0" smtClean="0"/>
              <a:t>; •</a:t>
            </a:r>
            <a:r>
              <a:rPr lang="en-US" dirty="0" err="1" smtClean="0"/>
              <a:t>Qeyri-səlis</a:t>
            </a:r>
            <a:r>
              <a:rPr lang="en-US" dirty="0" smtClean="0"/>
              <a:t> </a:t>
            </a:r>
            <a:r>
              <a:rPr lang="en-US" dirty="0" err="1" smtClean="0"/>
              <a:t>məntiq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qeyri-səlis</a:t>
            </a:r>
            <a:r>
              <a:rPr lang="en-US" dirty="0" smtClean="0"/>
              <a:t> </a:t>
            </a:r>
            <a:r>
              <a:rPr lang="en-US" dirty="0" err="1" smtClean="0"/>
              <a:t>çoxluqlar</a:t>
            </a:r>
            <a:r>
              <a:rPr lang="en-US" dirty="0" smtClean="0"/>
              <a:t> </a:t>
            </a:r>
            <a:r>
              <a:rPr lang="en-US" dirty="0" err="1" smtClean="0"/>
              <a:t>nəzəriyyəsi</a:t>
            </a:r>
            <a:r>
              <a:rPr lang="en-US" dirty="0" smtClean="0"/>
              <a:t>; •</a:t>
            </a:r>
            <a:r>
              <a:rPr lang="en-US" dirty="0" err="1" smtClean="0"/>
              <a:t>Ekspert</a:t>
            </a:r>
            <a:r>
              <a:rPr lang="en-US" dirty="0" smtClean="0"/>
              <a:t> </a:t>
            </a:r>
            <a:r>
              <a:rPr lang="en-US" dirty="0" err="1" smtClean="0"/>
              <a:t>sistemləri</a:t>
            </a:r>
            <a:r>
              <a:rPr lang="en-US" dirty="0" smtClean="0"/>
              <a:t>; •</a:t>
            </a:r>
            <a:r>
              <a:rPr lang="en-US" dirty="0" err="1" smtClean="0"/>
              <a:t>Hüceyrəvi</a:t>
            </a:r>
            <a:r>
              <a:rPr lang="en-US" dirty="0" smtClean="0"/>
              <a:t> </a:t>
            </a:r>
            <a:r>
              <a:rPr lang="en-US" dirty="0" err="1" smtClean="0"/>
              <a:t>avtomatlar</a:t>
            </a:r>
            <a:r>
              <a:rPr lang="en-US" dirty="0" smtClean="0"/>
              <a:t>; •</a:t>
            </a:r>
            <a:r>
              <a:rPr lang="en-US" dirty="0" err="1" smtClean="0"/>
              <a:t>Çoxagentli</a:t>
            </a:r>
            <a:r>
              <a:rPr lang="en-US" dirty="0" smtClean="0"/>
              <a:t> </a:t>
            </a:r>
            <a:r>
              <a:rPr lang="en-US" dirty="0" err="1" smtClean="0"/>
              <a:t>sistemlər</a:t>
            </a:r>
            <a:r>
              <a:rPr lang="en-US" dirty="0" smtClean="0"/>
              <a:t>. </a:t>
            </a:r>
            <a:r>
              <a:rPr lang="en-US" dirty="0" err="1" smtClean="0"/>
              <a:t>Məsələn</a:t>
            </a:r>
            <a:r>
              <a:rPr lang="en-US" dirty="0" smtClean="0"/>
              <a:t>, </a:t>
            </a:r>
            <a:r>
              <a:rPr lang="en-US" dirty="0" err="1" smtClean="0"/>
              <a:t>diferensial</a:t>
            </a:r>
            <a:r>
              <a:rPr lang="en-US" dirty="0" smtClean="0"/>
              <a:t> </a:t>
            </a:r>
            <a:r>
              <a:rPr lang="en-US" dirty="0" err="1" smtClean="0"/>
              <a:t>təkamül</a:t>
            </a:r>
            <a:r>
              <a:rPr lang="en-US" dirty="0" smtClean="0"/>
              <a:t> </a:t>
            </a:r>
            <a:r>
              <a:rPr lang="en-US" dirty="0" err="1" smtClean="0"/>
              <a:t>metodu</a:t>
            </a:r>
            <a:r>
              <a:rPr lang="en-US" dirty="0" smtClean="0"/>
              <a:t> </a:t>
            </a:r>
            <a:r>
              <a:rPr lang="en-US" dirty="0" err="1" smtClean="0"/>
              <a:t>çoxölçülü</a:t>
            </a:r>
            <a:r>
              <a:rPr lang="en-US" dirty="0" smtClean="0"/>
              <a:t> </a:t>
            </a:r>
            <a:r>
              <a:rPr lang="en-US" dirty="0" err="1" smtClean="0"/>
              <a:t>optimallaşdırma</a:t>
            </a:r>
            <a:r>
              <a:rPr lang="en-US" dirty="0" smtClean="0"/>
              <a:t> </a:t>
            </a:r>
            <a:r>
              <a:rPr lang="en-US" dirty="0" err="1" smtClean="0"/>
              <a:t>məsələlərinin</a:t>
            </a:r>
            <a:r>
              <a:rPr lang="en-US" dirty="0" smtClean="0"/>
              <a:t> </a:t>
            </a:r>
            <a:r>
              <a:rPr lang="en-US" dirty="0" err="1" smtClean="0"/>
              <a:t>həlli</a:t>
            </a:r>
            <a:r>
              <a:rPr lang="en-US" dirty="0" smtClean="0"/>
              <a:t> </a:t>
            </a:r>
            <a:r>
              <a:rPr lang="en-US" dirty="0" err="1" smtClean="0"/>
              <a:t>üçün</a:t>
            </a:r>
            <a:r>
              <a:rPr lang="en-US" dirty="0" smtClean="0"/>
              <a:t> </a:t>
            </a:r>
            <a:r>
              <a:rPr lang="en-US" dirty="0" err="1" smtClean="0"/>
              <a:t>nəzərdə</a:t>
            </a:r>
            <a:r>
              <a:rPr lang="en-US" dirty="0" smtClean="0"/>
              <a:t> </a:t>
            </a:r>
            <a:r>
              <a:rPr lang="en-US" dirty="0" err="1" smtClean="0"/>
              <a:t>tutulmuş</a:t>
            </a:r>
            <a:r>
              <a:rPr lang="en-US" dirty="0" smtClean="0"/>
              <a:t> </a:t>
            </a:r>
            <a:r>
              <a:rPr lang="en-US" dirty="0" err="1" smtClean="0"/>
              <a:t>təkamül</a:t>
            </a:r>
            <a:r>
              <a:rPr lang="en-US" dirty="0" smtClean="0"/>
              <a:t> </a:t>
            </a:r>
            <a:r>
              <a:rPr lang="en-US" dirty="0" err="1" smtClean="0"/>
              <a:t>modelləşdirməsi</a:t>
            </a:r>
            <a:r>
              <a:rPr lang="en-US" dirty="0" smtClean="0"/>
              <a:t> </a:t>
            </a:r>
            <a:r>
              <a:rPr lang="en-US" dirty="0" err="1" smtClean="0"/>
              <a:t>metodlarından</a:t>
            </a:r>
            <a:r>
              <a:rPr lang="en-US" dirty="0" smtClean="0"/>
              <a:t> </a:t>
            </a:r>
            <a:r>
              <a:rPr lang="en-US" dirty="0" err="1" smtClean="0"/>
              <a:t>biridir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72000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Assosiasiya</a:t>
            </a:r>
            <a:r>
              <a:rPr lang="en-US" sz="3600" dirty="0" smtClean="0"/>
              <a:t> – </a:t>
            </a:r>
            <a:r>
              <a:rPr lang="en-US" sz="3600" dirty="0" err="1" smtClean="0"/>
              <a:t>iki</a:t>
            </a:r>
            <a:r>
              <a:rPr lang="en-US" sz="3600" dirty="0" smtClean="0"/>
              <a:t> element </a:t>
            </a:r>
            <a:r>
              <a:rPr lang="en-US" sz="3600" dirty="0" err="1" smtClean="0"/>
              <a:t>arasındakı</a:t>
            </a:r>
            <a:r>
              <a:rPr lang="en-US" sz="3600" dirty="0" smtClean="0"/>
              <a:t> </a:t>
            </a:r>
            <a:r>
              <a:rPr lang="en-US" sz="3600" dirty="0" err="1" smtClean="0"/>
              <a:t>hər</a:t>
            </a:r>
            <a:r>
              <a:rPr lang="en-US" sz="3600" dirty="0" smtClean="0"/>
              <a:t> </a:t>
            </a:r>
            <a:r>
              <a:rPr lang="en-US" sz="3600" dirty="0" err="1" smtClean="0"/>
              <a:t>cür</a:t>
            </a:r>
            <a:r>
              <a:rPr lang="en-US" sz="3600" dirty="0" smtClean="0"/>
              <a:t> </a:t>
            </a:r>
            <a:r>
              <a:rPr lang="en-US" sz="3600" dirty="0" err="1" smtClean="0"/>
              <a:t>əlaqə</a:t>
            </a:r>
            <a:r>
              <a:rPr lang="en-US" sz="3600" dirty="0" smtClean="0"/>
              <a:t> </a:t>
            </a:r>
            <a:r>
              <a:rPr lang="en-US" sz="3600" dirty="0" err="1" smtClean="0"/>
              <a:t>və</a:t>
            </a:r>
            <a:r>
              <a:rPr lang="en-US" sz="3600" dirty="0" smtClean="0"/>
              <a:t> </a:t>
            </a:r>
            <a:r>
              <a:rPr lang="en-US" sz="3600" dirty="0" err="1" smtClean="0"/>
              <a:t>münasibətlər</a:t>
            </a:r>
            <a:r>
              <a:rPr lang="en-US" sz="3600" dirty="0" smtClean="0"/>
              <a:t> </a:t>
            </a:r>
            <a:r>
              <a:rPr lang="en-US" sz="3600" dirty="0" err="1" smtClean="0"/>
              <a:t>məcmusu</a:t>
            </a:r>
            <a:r>
              <a:rPr lang="en-US" sz="3600" dirty="0" smtClean="0"/>
              <a:t> </a:t>
            </a:r>
            <a:r>
              <a:rPr lang="en-US" sz="3600" dirty="0" err="1" smtClean="0"/>
              <a:t>olduğundan</a:t>
            </a:r>
            <a:r>
              <a:rPr lang="en-US" sz="3600" dirty="0" smtClean="0"/>
              <a:t>, </a:t>
            </a:r>
            <a:r>
              <a:rPr lang="en-US" sz="3600" dirty="0" err="1" smtClean="0"/>
              <a:t>bu</a:t>
            </a:r>
            <a:r>
              <a:rPr lang="en-US" sz="3600" dirty="0" smtClean="0"/>
              <a:t> </a:t>
            </a:r>
            <a:r>
              <a:rPr lang="en-US" sz="3600" dirty="0" err="1" smtClean="0"/>
              <a:t>münasibətlərin</a:t>
            </a:r>
            <a:r>
              <a:rPr lang="en-US" sz="3600" dirty="0" smtClean="0"/>
              <a:t> </a:t>
            </a:r>
            <a:r>
              <a:rPr lang="en-US" sz="3600" dirty="0" err="1" smtClean="0"/>
              <a:t>yaratdığı</a:t>
            </a:r>
            <a:r>
              <a:rPr lang="en-US" sz="3600" dirty="0" smtClean="0"/>
              <a:t> </a:t>
            </a:r>
            <a:r>
              <a:rPr lang="en-US" sz="3600" dirty="0" err="1" smtClean="0"/>
              <a:t>məkan</a:t>
            </a:r>
            <a:r>
              <a:rPr lang="en-US" sz="3600" dirty="0" smtClean="0"/>
              <a:t> </a:t>
            </a:r>
            <a:r>
              <a:rPr lang="en-US" sz="3600" dirty="0" err="1" smtClean="0"/>
              <a:t>virtualdır</a:t>
            </a:r>
            <a:r>
              <a:rPr lang="en-US" sz="3600" dirty="0" smtClean="0"/>
              <a:t>. Bu </a:t>
            </a:r>
            <a:r>
              <a:rPr lang="en-US" sz="3600" dirty="0" err="1" smtClean="0"/>
              <a:t>isə</a:t>
            </a:r>
            <a:r>
              <a:rPr lang="en-US" sz="3600" dirty="0" smtClean="0"/>
              <a:t> o </a:t>
            </a:r>
            <a:r>
              <a:rPr lang="en-US" sz="3600" dirty="0" err="1" smtClean="0"/>
              <a:t>deməkdir</a:t>
            </a:r>
            <a:r>
              <a:rPr lang="en-US" sz="3600" dirty="0" smtClean="0"/>
              <a:t> </a:t>
            </a:r>
            <a:r>
              <a:rPr lang="en-US" sz="3600" dirty="0" err="1" smtClean="0"/>
              <a:t>ki</a:t>
            </a:r>
            <a:r>
              <a:rPr lang="en-US" sz="3600" dirty="0" smtClean="0"/>
              <a:t>, </a:t>
            </a:r>
            <a:r>
              <a:rPr lang="en-US" sz="3600" dirty="0" err="1" smtClean="0"/>
              <a:t>nəqliyyat</a:t>
            </a:r>
            <a:r>
              <a:rPr lang="en-US" sz="3600" dirty="0" smtClean="0"/>
              <a:t> </a:t>
            </a:r>
            <a:r>
              <a:rPr lang="en-US" sz="3600" dirty="0" err="1" smtClean="0"/>
              <a:t>və</a:t>
            </a:r>
            <a:r>
              <a:rPr lang="en-US" sz="3600" dirty="0" smtClean="0"/>
              <a:t> </a:t>
            </a:r>
            <a:r>
              <a:rPr lang="en-US" sz="3600" dirty="0" err="1" smtClean="0"/>
              <a:t>rabitə</a:t>
            </a:r>
            <a:r>
              <a:rPr lang="en-US" sz="3600" dirty="0" smtClean="0"/>
              <a:t> </a:t>
            </a:r>
            <a:r>
              <a:rPr lang="en-US" sz="3600" dirty="0" err="1" smtClean="0"/>
              <a:t>də</a:t>
            </a:r>
            <a:r>
              <a:rPr lang="en-US" sz="3600" dirty="0" smtClean="0"/>
              <a:t> virtual </a:t>
            </a:r>
            <a:r>
              <a:rPr lang="en-US" sz="3600" dirty="0" err="1" smtClean="0"/>
              <a:t>məkandır</a:t>
            </a:r>
            <a:r>
              <a:rPr lang="en-US" sz="3600" dirty="0" smtClean="0"/>
              <a:t>. </a:t>
            </a:r>
            <a:r>
              <a:rPr lang="en-US" sz="3600" dirty="0" err="1" smtClean="0"/>
              <a:t>Odur</a:t>
            </a:r>
            <a:r>
              <a:rPr lang="en-US" sz="3600" dirty="0" smtClean="0"/>
              <a:t> </a:t>
            </a:r>
            <a:r>
              <a:rPr lang="en-US" sz="3600" dirty="0" err="1" smtClean="0"/>
              <a:t>ki</a:t>
            </a:r>
            <a:r>
              <a:rPr lang="en-US" sz="3600" dirty="0" smtClean="0"/>
              <a:t>, </a:t>
            </a:r>
            <a:r>
              <a:rPr lang="en-US" sz="3600" dirty="0" err="1" smtClean="0"/>
              <a:t>assosiativ</a:t>
            </a:r>
            <a:r>
              <a:rPr lang="en-US" sz="3600" dirty="0" smtClean="0"/>
              <a:t> </a:t>
            </a:r>
            <a:r>
              <a:rPr lang="en-US" sz="3600" dirty="0" err="1" smtClean="0"/>
              <a:t>idarəetmə</a:t>
            </a:r>
            <a:r>
              <a:rPr lang="en-US" sz="3600" dirty="0" smtClean="0"/>
              <a:t> </a:t>
            </a:r>
            <a:r>
              <a:rPr lang="en-US" sz="3600" dirty="0" err="1" smtClean="0"/>
              <a:t>yalnız</a:t>
            </a:r>
            <a:r>
              <a:rPr lang="en-US" sz="3600" dirty="0" smtClean="0"/>
              <a:t> virtual </a:t>
            </a:r>
            <a:r>
              <a:rPr lang="en-US" sz="3600" dirty="0" err="1" smtClean="0"/>
              <a:t>məkanda</a:t>
            </a:r>
            <a:r>
              <a:rPr lang="en-US" sz="3600" dirty="0" smtClean="0"/>
              <a:t> </a:t>
            </a:r>
            <a:r>
              <a:rPr lang="en-US" sz="3600" dirty="0" err="1" smtClean="0"/>
              <a:t>baş</a:t>
            </a:r>
            <a:r>
              <a:rPr lang="en-US" sz="3600" dirty="0" smtClean="0"/>
              <a:t> </a:t>
            </a:r>
            <a:r>
              <a:rPr lang="en-US" sz="3600" dirty="0" err="1" smtClean="0"/>
              <a:t>verən</a:t>
            </a:r>
            <a:r>
              <a:rPr lang="en-US" sz="3600" dirty="0" smtClean="0"/>
              <a:t> </a:t>
            </a:r>
            <a:r>
              <a:rPr lang="en-US" sz="3600" dirty="0" err="1" smtClean="0"/>
              <a:t>prosesdir</a:t>
            </a:r>
            <a:r>
              <a:rPr lang="en-US" sz="3600" dirty="0" smtClean="0"/>
              <a:t>. </a:t>
            </a:r>
            <a:r>
              <a:rPr lang="en-US" sz="3600" dirty="0" err="1" smtClean="0"/>
              <a:t>Yəni</a:t>
            </a:r>
            <a:r>
              <a:rPr lang="en-US" sz="3600" dirty="0" smtClean="0"/>
              <a:t>, virtual </a:t>
            </a:r>
            <a:r>
              <a:rPr lang="en-US" sz="3600" dirty="0" err="1" smtClean="0"/>
              <a:t>idarəetmə</a:t>
            </a:r>
            <a:r>
              <a:rPr lang="en-US" sz="3600" dirty="0" smtClean="0"/>
              <a:t> </a:t>
            </a:r>
            <a:r>
              <a:rPr lang="en-US" sz="3600" dirty="0" err="1" smtClean="0"/>
              <a:t>assosiativ</a:t>
            </a:r>
            <a:r>
              <a:rPr lang="en-US" sz="3600" dirty="0" smtClean="0"/>
              <a:t> </a:t>
            </a:r>
            <a:r>
              <a:rPr lang="en-US" sz="3600" dirty="0" err="1" smtClean="0"/>
              <a:t>idarəetmənin</a:t>
            </a:r>
            <a:r>
              <a:rPr lang="en-US" sz="3600" dirty="0" smtClean="0"/>
              <a:t> </a:t>
            </a:r>
            <a:r>
              <a:rPr lang="en-US" sz="3600" dirty="0" err="1" smtClean="0"/>
              <a:t>gerçəkləşən</a:t>
            </a:r>
            <a:r>
              <a:rPr lang="en-US" sz="3600" dirty="0" smtClean="0"/>
              <a:t> </a:t>
            </a:r>
            <a:r>
              <a:rPr lang="en-US" sz="3600" dirty="0" err="1" smtClean="0"/>
              <a:t>xüsusi</a:t>
            </a:r>
            <a:r>
              <a:rPr lang="en-US" sz="3600" dirty="0" smtClean="0"/>
              <a:t> </a:t>
            </a:r>
            <a:r>
              <a:rPr lang="en-US" sz="3600" dirty="0" err="1" smtClean="0"/>
              <a:t>halıdır</a:t>
            </a:r>
            <a:r>
              <a:rPr lang="en-US" sz="3600" dirty="0" smtClean="0"/>
              <a:t>. 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Müasir</a:t>
            </a:r>
            <a:r>
              <a:rPr lang="en-US" dirty="0" smtClean="0"/>
              <a:t> </a:t>
            </a:r>
            <a:r>
              <a:rPr lang="en-US" dirty="0" err="1" smtClean="0"/>
              <a:t>elmi</a:t>
            </a:r>
            <a:r>
              <a:rPr lang="en-US" dirty="0" smtClean="0"/>
              <a:t> </a:t>
            </a:r>
            <a:r>
              <a:rPr lang="en-US" dirty="0" err="1" smtClean="0"/>
              <a:t>təsəvvürdə</a:t>
            </a:r>
            <a:r>
              <a:rPr lang="en-US" dirty="0" smtClean="0"/>
              <a:t> </a:t>
            </a:r>
            <a:r>
              <a:rPr lang="en-US" dirty="0" err="1" smtClean="0"/>
              <a:t>zamanın</a:t>
            </a:r>
            <a:r>
              <a:rPr lang="en-US" dirty="0" smtClean="0"/>
              <a:t> </a:t>
            </a:r>
            <a:r>
              <a:rPr lang="en-US" dirty="0" err="1" smtClean="0"/>
              <a:t>yalnız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ölçüsü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: </a:t>
            </a:r>
            <a:r>
              <a:rPr lang="en-US" dirty="0" err="1" smtClean="0"/>
              <a:t>cisimlər</a:t>
            </a:r>
            <a:r>
              <a:rPr lang="en-US" dirty="0" smtClean="0"/>
              <a:t> </a:t>
            </a:r>
            <a:r>
              <a:rPr lang="en-US" dirty="0" err="1" smtClean="0"/>
              <a:t>zamanca</a:t>
            </a:r>
            <a:r>
              <a:rPr lang="en-US" dirty="0" smtClean="0"/>
              <a:t> </a:t>
            </a:r>
            <a:r>
              <a:rPr lang="en-US" dirty="0" err="1" smtClean="0"/>
              <a:t>ancaq</a:t>
            </a:r>
            <a:r>
              <a:rPr lang="en-US" dirty="0" smtClean="0"/>
              <a:t> </a:t>
            </a:r>
            <a:r>
              <a:rPr lang="en-US" dirty="0" err="1" smtClean="0"/>
              <a:t>keçmişdən</a:t>
            </a:r>
            <a:r>
              <a:rPr lang="en-US" dirty="0" smtClean="0"/>
              <a:t> </a:t>
            </a:r>
            <a:r>
              <a:rPr lang="en-US" dirty="0" err="1" smtClean="0"/>
              <a:t>gələcəyə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istiqamətdə</a:t>
            </a:r>
            <a:r>
              <a:rPr lang="en-US" dirty="0" smtClean="0"/>
              <a:t> </a:t>
            </a:r>
            <a:r>
              <a:rPr lang="en-US" dirty="0" err="1" smtClean="0"/>
              <a:t>hərəkət</a:t>
            </a:r>
            <a:r>
              <a:rPr lang="en-US" dirty="0" smtClean="0"/>
              <a:t> </a:t>
            </a:r>
            <a:r>
              <a:rPr lang="en-US" dirty="0" err="1" smtClean="0"/>
              <a:t>edə</a:t>
            </a:r>
            <a:r>
              <a:rPr lang="en-US" dirty="0" smtClean="0"/>
              <a:t> </a:t>
            </a:r>
            <a:r>
              <a:rPr lang="en-US" dirty="0" err="1" smtClean="0"/>
              <a:t>bilərlər</a:t>
            </a:r>
            <a:r>
              <a:rPr lang="en-US" dirty="0" smtClean="0"/>
              <a:t>. </a:t>
            </a:r>
            <a:r>
              <a:rPr lang="en-US" dirty="0" err="1" smtClean="0"/>
              <a:t>Halbuki</a:t>
            </a:r>
            <a:r>
              <a:rPr lang="en-US" dirty="0" smtClean="0"/>
              <a:t> </a:t>
            </a:r>
            <a:r>
              <a:rPr lang="en-US" dirty="0" err="1" smtClean="0"/>
              <a:t>fikir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xaricində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şey</a:t>
            </a:r>
            <a:r>
              <a:rPr lang="en-US" dirty="0" smtClean="0"/>
              <a:t> </a:t>
            </a:r>
            <a:r>
              <a:rPr lang="en-US" dirty="0" err="1" smtClean="0"/>
              <a:t>deyildir</a:t>
            </a:r>
            <a:r>
              <a:rPr lang="en-US" dirty="0" smtClean="0"/>
              <a:t>. </a:t>
            </a:r>
            <a:r>
              <a:rPr lang="en-US" dirty="0" err="1" smtClean="0"/>
              <a:t>Deməli</a:t>
            </a:r>
            <a:r>
              <a:rPr lang="en-US" dirty="0" smtClean="0"/>
              <a:t>, </a:t>
            </a:r>
            <a:r>
              <a:rPr lang="en-US" dirty="0" err="1" smtClean="0"/>
              <a:t>fikrin</a:t>
            </a:r>
            <a:r>
              <a:rPr lang="en-US" dirty="0" smtClean="0"/>
              <a:t> </a:t>
            </a:r>
            <a:r>
              <a:rPr lang="en-US" dirty="0" err="1" smtClean="0"/>
              <a:t>keçmişə</a:t>
            </a:r>
            <a:r>
              <a:rPr lang="en-US" dirty="0" smtClean="0"/>
              <a:t> </a:t>
            </a:r>
            <a:r>
              <a:rPr lang="en-US" dirty="0" err="1" smtClean="0"/>
              <a:t>yönəlməsi</a:t>
            </a:r>
            <a:r>
              <a:rPr lang="en-US" dirty="0" smtClean="0"/>
              <a:t>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zamanın</a:t>
            </a:r>
            <a:r>
              <a:rPr lang="en-US" dirty="0" smtClean="0"/>
              <a:t> </a:t>
            </a:r>
            <a:r>
              <a:rPr lang="en-US" dirty="0" err="1" smtClean="0"/>
              <a:t>virtuallıq</a:t>
            </a:r>
            <a:r>
              <a:rPr lang="en-US" dirty="0" smtClean="0"/>
              <a:t> </a:t>
            </a:r>
            <a:r>
              <a:rPr lang="en-US" dirty="0" err="1" smtClean="0"/>
              <a:t>nümayiş</a:t>
            </a:r>
            <a:r>
              <a:rPr lang="en-US" dirty="0" smtClean="0"/>
              <a:t> </a:t>
            </a:r>
            <a:r>
              <a:rPr lang="en-US" dirty="0" err="1" smtClean="0"/>
              <a:t>etdirəbilən</a:t>
            </a:r>
            <a:r>
              <a:rPr lang="en-US" dirty="0" smtClean="0"/>
              <a:t> </a:t>
            </a:r>
            <a:r>
              <a:rPr lang="en-US" dirty="0" err="1" smtClean="0"/>
              <a:t>olmasından</a:t>
            </a:r>
            <a:r>
              <a:rPr lang="en-US" dirty="0" smtClean="0"/>
              <a:t> </a:t>
            </a:r>
            <a:r>
              <a:rPr lang="en-US" dirty="0" err="1" smtClean="0"/>
              <a:t>xəbər</a:t>
            </a:r>
            <a:r>
              <a:rPr lang="en-US" dirty="0" smtClean="0"/>
              <a:t> </a:t>
            </a:r>
            <a:r>
              <a:rPr lang="en-US" dirty="0" err="1" smtClean="0"/>
              <a:t>verir</a:t>
            </a:r>
            <a:r>
              <a:rPr lang="en-US" dirty="0" smtClean="0"/>
              <a:t>. </a:t>
            </a:r>
            <a:r>
              <a:rPr lang="en-US" dirty="0" err="1" smtClean="0"/>
              <a:t>Bundan</a:t>
            </a:r>
            <a:r>
              <a:rPr lang="en-US" dirty="0" smtClean="0"/>
              <a:t> </a:t>
            </a:r>
            <a:r>
              <a:rPr lang="en-US" dirty="0" err="1" smtClean="0"/>
              <a:t>əlavə</a:t>
            </a:r>
            <a:r>
              <a:rPr lang="en-US" dirty="0" smtClean="0"/>
              <a:t>, </a:t>
            </a:r>
            <a:r>
              <a:rPr lang="en-US" dirty="0" err="1" smtClean="0"/>
              <a:t>mütləq</a:t>
            </a:r>
            <a:r>
              <a:rPr lang="en-US" dirty="0" smtClean="0"/>
              <a:t>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bolluğu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mütləq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bolluğu</a:t>
            </a:r>
            <a:r>
              <a:rPr lang="en-US" dirty="0" smtClean="0"/>
              <a:t> </a:t>
            </a:r>
            <a:r>
              <a:rPr lang="en-US" dirty="0" err="1" smtClean="0"/>
              <a:t>sıfra</a:t>
            </a:r>
            <a:r>
              <a:rPr lang="en-US" dirty="0" smtClean="0"/>
              <a:t> </a:t>
            </a:r>
            <a:r>
              <a:rPr lang="en-US" dirty="0" err="1" smtClean="0"/>
              <a:t>bərabər</a:t>
            </a:r>
            <a:r>
              <a:rPr lang="en-US" dirty="0" smtClean="0"/>
              <a:t> </a:t>
            </a:r>
            <a:r>
              <a:rPr lang="en-US" dirty="0" err="1" smtClean="0"/>
              <a:t>olduğundan</a:t>
            </a:r>
            <a:r>
              <a:rPr lang="en-US" dirty="0" smtClean="0"/>
              <a:t>,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bolluğu</a:t>
            </a:r>
            <a:r>
              <a:rPr lang="en-US" dirty="0" smtClean="0"/>
              <a:t>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boşluğu</a:t>
            </a:r>
            <a:r>
              <a:rPr lang="en-US" dirty="0" smtClean="0"/>
              <a:t> </a:t>
            </a:r>
            <a:r>
              <a:rPr lang="en-US" dirty="0" err="1" smtClean="0"/>
              <a:t>kimi</a:t>
            </a:r>
            <a:r>
              <a:rPr lang="en-US" dirty="0" smtClean="0"/>
              <a:t> </a:t>
            </a:r>
            <a:r>
              <a:rPr lang="en-US" dirty="0" err="1" smtClean="0"/>
              <a:t>nəzərə</a:t>
            </a:r>
            <a:r>
              <a:rPr lang="en-US" dirty="0" smtClean="0"/>
              <a:t> </a:t>
            </a:r>
            <a:r>
              <a:rPr lang="en-US" dirty="0" err="1" smtClean="0"/>
              <a:t>gəlir</a:t>
            </a:r>
            <a:r>
              <a:rPr lang="en-US" dirty="0" smtClean="0"/>
              <a:t>. Bu </a:t>
            </a:r>
            <a:r>
              <a:rPr lang="en-US" dirty="0" err="1" smtClean="0"/>
              <a:t>baxımdan</a:t>
            </a:r>
            <a:r>
              <a:rPr lang="en-US" dirty="0" smtClean="0"/>
              <a:t>, </a:t>
            </a:r>
            <a:r>
              <a:rPr lang="en-US" dirty="0" err="1" smtClean="0"/>
              <a:t>şüur</a:t>
            </a:r>
            <a:r>
              <a:rPr lang="en-US" dirty="0" smtClean="0"/>
              <a:t> </a:t>
            </a:r>
            <a:r>
              <a:rPr lang="en-US" dirty="0" err="1" smtClean="0"/>
              <a:t>özünü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tərəfdən</a:t>
            </a:r>
            <a:r>
              <a:rPr lang="en-US" dirty="0" smtClean="0"/>
              <a:t> - virtual </a:t>
            </a:r>
            <a:r>
              <a:rPr lang="en-US" dirty="0" err="1" smtClean="0"/>
              <a:t>məkan</a:t>
            </a:r>
            <a:r>
              <a:rPr lang="en-US" dirty="0" smtClean="0"/>
              <a:t>, </a:t>
            </a:r>
            <a:r>
              <a:rPr lang="en-US" dirty="0" err="1" smtClean="0"/>
              <a:t>digər</a:t>
            </a:r>
            <a:r>
              <a:rPr lang="en-US" dirty="0" smtClean="0"/>
              <a:t> </a:t>
            </a:r>
            <a:r>
              <a:rPr lang="en-US" dirty="0" err="1" smtClean="0"/>
              <a:t>tərəfdən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virtual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kimi</a:t>
            </a:r>
            <a:r>
              <a:rPr lang="en-US" dirty="0" smtClean="0"/>
              <a:t> </a:t>
            </a:r>
            <a:r>
              <a:rPr lang="en-US" dirty="0" err="1" smtClean="0"/>
              <a:t>təqdim</a:t>
            </a:r>
            <a:r>
              <a:rPr lang="en-US" dirty="0" smtClean="0"/>
              <a:t> </a:t>
            </a:r>
            <a:r>
              <a:rPr lang="en-US" dirty="0" err="1" smtClean="0"/>
              <a:t>edir</a:t>
            </a:r>
            <a:endParaRPr lang="ru-RU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Bizim</a:t>
            </a:r>
            <a:r>
              <a:rPr lang="en-US" dirty="0" smtClean="0"/>
              <a:t> </a:t>
            </a:r>
            <a:r>
              <a:rPr lang="en-US" dirty="0" err="1" smtClean="0"/>
              <a:t>anlamımızda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fəlsəfi</a:t>
            </a:r>
            <a:r>
              <a:rPr lang="en-US" dirty="0" smtClean="0"/>
              <a:t> </a:t>
            </a:r>
            <a:r>
              <a:rPr lang="en-US" dirty="0" err="1" smtClean="0"/>
              <a:t>kateqoriya</a:t>
            </a:r>
            <a:r>
              <a:rPr lang="en-US" dirty="0" smtClean="0"/>
              <a:t> </a:t>
            </a:r>
            <a:r>
              <a:rPr lang="en-US" dirty="0" err="1" smtClean="0"/>
              <a:t>olaraq</a:t>
            </a:r>
            <a:r>
              <a:rPr lang="en-US" dirty="0" smtClean="0"/>
              <a:t> </a:t>
            </a:r>
            <a:r>
              <a:rPr lang="en-US" dirty="0" err="1" smtClean="0"/>
              <a:t>mənsəbindən</a:t>
            </a:r>
            <a:r>
              <a:rPr lang="en-US" dirty="0" smtClean="0"/>
              <a:t> </a:t>
            </a:r>
            <a:r>
              <a:rPr lang="en-US" dirty="0" err="1" smtClean="0"/>
              <a:t>mənbəyinə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can </a:t>
            </a:r>
            <a:r>
              <a:rPr lang="en-US" dirty="0" err="1" smtClean="0"/>
              <a:t>atan</a:t>
            </a:r>
            <a:r>
              <a:rPr lang="en-US" dirty="0" smtClean="0"/>
              <a:t> </a:t>
            </a:r>
            <a:r>
              <a:rPr lang="en-US" dirty="0" err="1" smtClean="0"/>
              <a:t>çay</a:t>
            </a:r>
            <a:r>
              <a:rPr lang="en-US" dirty="0" smtClean="0"/>
              <a:t> </a:t>
            </a:r>
            <a:r>
              <a:rPr lang="en-US" dirty="0" err="1" smtClean="0"/>
              <a:t>yatağına</a:t>
            </a:r>
            <a:r>
              <a:rPr lang="en-US" dirty="0" smtClean="0"/>
              <a:t> </a:t>
            </a:r>
            <a:r>
              <a:rPr lang="en-US" dirty="0" err="1" smtClean="0"/>
              <a:t>bənzəyir</a:t>
            </a:r>
            <a:r>
              <a:rPr lang="en-US" dirty="0" smtClean="0"/>
              <a:t>. </a:t>
            </a:r>
            <a:r>
              <a:rPr lang="en-US" dirty="0" err="1" smtClean="0"/>
              <a:t>Yəni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tərəfdən</a:t>
            </a:r>
            <a:r>
              <a:rPr lang="en-US" dirty="0" smtClean="0"/>
              <a:t> </a:t>
            </a:r>
            <a:r>
              <a:rPr lang="en-US" dirty="0" err="1" smtClean="0"/>
              <a:t>formadır</a:t>
            </a:r>
            <a:r>
              <a:rPr lang="en-US" dirty="0" smtClean="0"/>
              <a:t> - </a:t>
            </a:r>
            <a:r>
              <a:rPr lang="en-US" dirty="0" err="1" smtClean="0"/>
              <a:t>tərsinə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olsa</a:t>
            </a:r>
            <a:r>
              <a:rPr lang="en-US" dirty="0" smtClean="0"/>
              <a:t>, </a:t>
            </a:r>
            <a:r>
              <a:rPr lang="en-US" dirty="0" err="1" smtClean="0"/>
              <a:t>axar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dolu</a:t>
            </a:r>
            <a:r>
              <a:rPr lang="en-US" dirty="0" smtClean="0"/>
              <a:t> </a:t>
            </a:r>
            <a:r>
              <a:rPr lang="en-US" dirty="0" err="1" smtClean="0"/>
              <a:t>çay</a:t>
            </a:r>
            <a:r>
              <a:rPr lang="en-US" dirty="0" smtClean="0"/>
              <a:t> </a:t>
            </a:r>
            <a:r>
              <a:rPr lang="en-US" dirty="0" err="1" smtClean="0"/>
              <a:t>yatağıdır</a:t>
            </a:r>
            <a:r>
              <a:rPr lang="en-US" dirty="0" smtClean="0"/>
              <a:t>, </a:t>
            </a:r>
            <a:r>
              <a:rPr lang="en-US" dirty="0" err="1" smtClean="0"/>
              <a:t>digər</a:t>
            </a:r>
            <a:r>
              <a:rPr lang="en-US" dirty="0" smtClean="0"/>
              <a:t> </a:t>
            </a:r>
            <a:r>
              <a:rPr lang="en-US" dirty="0" err="1" smtClean="0"/>
              <a:t>tərəfdən</a:t>
            </a:r>
            <a:r>
              <a:rPr lang="en-US" dirty="0" smtClean="0"/>
              <a:t> </a:t>
            </a:r>
            <a:r>
              <a:rPr lang="en-US" dirty="0" err="1" smtClean="0"/>
              <a:t>isə</a:t>
            </a:r>
            <a:r>
              <a:rPr lang="en-US" dirty="0" smtClean="0"/>
              <a:t> </a:t>
            </a:r>
            <a:r>
              <a:rPr lang="en-US" dirty="0" err="1" smtClean="0"/>
              <a:t>prosesi</a:t>
            </a:r>
            <a:r>
              <a:rPr lang="en-US" dirty="0" smtClean="0"/>
              <a:t> - </a:t>
            </a:r>
            <a:r>
              <a:rPr lang="en-US" dirty="0" err="1" smtClean="0"/>
              <a:t>axını</a:t>
            </a:r>
            <a:r>
              <a:rPr lang="en-US" dirty="0" smtClean="0"/>
              <a:t> </a:t>
            </a:r>
            <a:r>
              <a:rPr lang="en-US" dirty="0" err="1" smtClean="0"/>
              <a:t>ifadə</a:t>
            </a:r>
            <a:r>
              <a:rPr lang="en-US" dirty="0" smtClean="0"/>
              <a:t> </a:t>
            </a:r>
            <a:r>
              <a:rPr lang="en-US" dirty="0" err="1" smtClean="0"/>
              <a:t>edir</a:t>
            </a:r>
            <a:r>
              <a:rPr lang="en-US" dirty="0" smtClean="0"/>
              <a:t>. </a:t>
            </a:r>
            <a:r>
              <a:rPr lang="en-US" dirty="0" err="1" smtClean="0"/>
              <a:t>Zamanın</a:t>
            </a:r>
            <a:r>
              <a:rPr lang="en-US" dirty="0" smtClean="0"/>
              <a:t> </a:t>
            </a:r>
            <a:r>
              <a:rPr lang="en-US" dirty="0" err="1" smtClean="0"/>
              <a:t>birinci</a:t>
            </a:r>
            <a:r>
              <a:rPr lang="en-US" dirty="0" smtClean="0"/>
              <a:t> </a:t>
            </a:r>
            <a:r>
              <a:rPr lang="en-US" dirty="0" err="1" smtClean="0"/>
              <a:t>aspekti</a:t>
            </a:r>
            <a:r>
              <a:rPr lang="en-US" dirty="0" smtClean="0"/>
              <a:t> </a:t>
            </a:r>
            <a:r>
              <a:rPr lang="en-US" dirty="0" err="1" smtClean="0"/>
              <a:t>fəlsəfi</a:t>
            </a:r>
            <a:r>
              <a:rPr lang="en-US" dirty="0" smtClean="0"/>
              <a:t>, </a:t>
            </a:r>
            <a:r>
              <a:rPr lang="en-US" dirty="0" err="1" smtClean="0"/>
              <a:t>ikinci</a:t>
            </a:r>
            <a:r>
              <a:rPr lang="en-US" dirty="0" smtClean="0"/>
              <a:t> </a:t>
            </a:r>
            <a:r>
              <a:rPr lang="en-US" dirty="0" err="1" smtClean="0"/>
              <a:t>aspekti</a:t>
            </a:r>
            <a:r>
              <a:rPr lang="en-US" dirty="0" smtClean="0"/>
              <a:t> </a:t>
            </a:r>
            <a:r>
              <a:rPr lang="en-US" dirty="0" err="1" smtClean="0"/>
              <a:t>isə</a:t>
            </a:r>
            <a:r>
              <a:rPr lang="en-US" dirty="0" smtClean="0"/>
              <a:t> </a:t>
            </a:r>
            <a:r>
              <a:rPr lang="en-US" dirty="0" err="1" smtClean="0"/>
              <a:t>fiziki</a:t>
            </a:r>
            <a:r>
              <a:rPr lang="en-US" dirty="0" smtClean="0"/>
              <a:t> </a:t>
            </a:r>
            <a:r>
              <a:rPr lang="en-US" dirty="0" err="1" smtClean="0"/>
              <a:t>mahiyyət</a:t>
            </a:r>
            <a:r>
              <a:rPr lang="en-US" dirty="0" smtClean="0"/>
              <a:t> </a:t>
            </a:r>
            <a:r>
              <a:rPr lang="en-US" dirty="0" err="1" smtClean="0"/>
              <a:t>daşıyır</a:t>
            </a:r>
            <a:r>
              <a:rPr lang="en-US" dirty="0" smtClean="0"/>
              <a:t>. </a:t>
            </a:r>
            <a:r>
              <a:rPr lang="en-US" dirty="0" err="1" smtClean="0"/>
              <a:t>Bununla</a:t>
            </a:r>
            <a:r>
              <a:rPr lang="en-US" dirty="0" smtClean="0"/>
              <a:t> </a:t>
            </a:r>
            <a:r>
              <a:rPr lang="en-US" dirty="0" err="1" smtClean="0"/>
              <a:t>yanaşı</a:t>
            </a:r>
            <a:r>
              <a:rPr lang="en-US" dirty="0" smtClean="0"/>
              <a:t>, </a:t>
            </a:r>
            <a:r>
              <a:rPr lang="en-US" dirty="0" err="1" smtClean="0"/>
              <a:t>informasiyanın</a:t>
            </a:r>
            <a:r>
              <a:rPr lang="en-US" dirty="0" smtClean="0"/>
              <a:t> </a:t>
            </a:r>
            <a:r>
              <a:rPr lang="en-US" dirty="0" err="1" smtClean="0"/>
              <a:t>antipodu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qeyri-müəyyənlik</a:t>
            </a:r>
            <a:r>
              <a:rPr lang="en-US" dirty="0" smtClean="0"/>
              <a:t> problem </a:t>
            </a:r>
            <a:r>
              <a:rPr lang="en-US" dirty="0" err="1" smtClean="0"/>
              <a:t>mühiti</a:t>
            </a:r>
            <a:r>
              <a:rPr lang="en-US" dirty="0" smtClean="0"/>
              <a:t> </a:t>
            </a:r>
            <a:r>
              <a:rPr lang="en-US" dirty="0" err="1" smtClean="0"/>
              <a:t>olaraq</a:t>
            </a:r>
            <a:r>
              <a:rPr lang="en-US" dirty="0" smtClean="0"/>
              <a:t>, </a:t>
            </a:r>
            <a:r>
              <a:rPr lang="en-US" dirty="0" err="1" smtClean="0"/>
              <a:t>həm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gerçəklik</a:t>
            </a:r>
            <a:r>
              <a:rPr lang="en-US" dirty="0" smtClean="0"/>
              <a:t> </a:t>
            </a:r>
            <a:r>
              <a:rPr lang="en-US" dirty="0" err="1" smtClean="0"/>
              <a:t>məkanı</a:t>
            </a:r>
            <a:r>
              <a:rPr lang="en-US" dirty="0" smtClean="0"/>
              <a:t> </a:t>
            </a:r>
            <a:r>
              <a:rPr lang="en-US" dirty="0" err="1" smtClean="0"/>
              <a:t>kimi</a:t>
            </a:r>
            <a:r>
              <a:rPr lang="en-US" dirty="0" smtClean="0"/>
              <a:t> </a:t>
            </a:r>
            <a:r>
              <a:rPr lang="en-US" dirty="0" err="1" smtClean="0"/>
              <a:t>çıxış</a:t>
            </a:r>
            <a:r>
              <a:rPr lang="en-US" dirty="0" smtClean="0"/>
              <a:t> </a:t>
            </a:r>
            <a:r>
              <a:rPr lang="en-US" dirty="0" err="1" smtClean="0"/>
              <a:t>etdiyindən</a:t>
            </a:r>
            <a:r>
              <a:rPr lang="en-US" dirty="0" smtClean="0"/>
              <a:t>, </a:t>
            </a:r>
            <a:r>
              <a:rPr lang="en-US" dirty="0" err="1" smtClean="0"/>
              <a:t>qeyri-müəyyənliyin</a:t>
            </a:r>
            <a:r>
              <a:rPr lang="en-US" dirty="0" smtClean="0"/>
              <a:t>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xassəsinin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aydınlaşır</a:t>
            </a:r>
            <a:r>
              <a:rPr lang="en-US" dirty="0" smtClean="0"/>
              <a:t>. Bu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göstərir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, </a:t>
            </a:r>
            <a:r>
              <a:rPr lang="en-US" dirty="0" err="1" smtClean="0"/>
              <a:t>informasiyanın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xassəsi</a:t>
            </a:r>
            <a:r>
              <a:rPr lang="en-US" dirty="0" smtClean="0"/>
              <a:t> </a:t>
            </a:r>
            <a:r>
              <a:rPr lang="en-US" dirty="0" err="1" smtClean="0"/>
              <a:t>mövcuddur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kanal</a:t>
            </a:r>
            <a:r>
              <a:rPr lang="en-US" dirty="0" smtClean="0"/>
              <a:t> </a:t>
            </a:r>
            <a:r>
              <a:rPr lang="en-US" dirty="0" err="1" smtClean="0"/>
              <a:t>olmaq</a:t>
            </a:r>
            <a:r>
              <a:rPr lang="en-US" dirty="0" smtClean="0"/>
              <a:t> </a:t>
            </a:r>
            <a:r>
              <a:rPr lang="en-US" dirty="0" err="1" smtClean="0"/>
              <a:t>etibarı</a:t>
            </a:r>
            <a:r>
              <a:rPr lang="en-US" dirty="0" smtClean="0"/>
              <a:t> </a:t>
            </a:r>
            <a:r>
              <a:rPr lang="en-US" dirty="0" err="1" smtClean="0"/>
              <a:t>ilə</a:t>
            </a:r>
            <a:r>
              <a:rPr lang="en-US" dirty="0" smtClean="0"/>
              <a:t> </a:t>
            </a:r>
            <a:r>
              <a:rPr lang="en-US" dirty="0" err="1" smtClean="0"/>
              <a:t>çoxnaqillidir</a:t>
            </a:r>
            <a:r>
              <a:rPr lang="en-US" dirty="0" smtClean="0"/>
              <a:t>. </a:t>
            </a:r>
            <a:r>
              <a:rPr lang="en-US" dirty="0" err="1" smtClean="0"/>
              <a:t>Burada</a:t>
            </a:r>
            <a:r>
              <a:rPr lang="en-US" dirty="0" smtClean="0"/>
              <a:t> </a:t>
            </a:r>
            <a:r>
              <a:rPr lang="en-US" dirty="0" err="1" smtClean="0"/>
              <a:t>naqillərarası</a:t>
            </a:r>
            <a:r>
              <a:rPr lang="en-US" dirty="0" smtClean="0"/>
              <a:t> </a:t>
            </a:r>
            <a:r>
              <a:rPr lang="en-US" dirty="0" err="1" smtClean="0"/>
              <a:t>assosiativ</a:t>
            </a:r>
            <a:r>
              <a:rPr lang="en-US" dirty="0" smtClean="0"/>
              <a:t> </a:t>
            </a:r>
            <a:r>
              <a:rPr lang="en-US" dirty="0" err="1" smtClean="0"/>
              <a:t>keçidlər</a:t>
            </a:r>
            <a:r>
              <a:rPr lang="en-US" dirty="0" smtClean="0"/>
              <a:t>, </a:t>
            </a:r>
            <a:r>
              <a:rPr lang="en-US" dirty="0" err="1" smtClean="0"/>
              <a:t>dizyunktiv</a:t>
            </a:r>
            <a:r>
              <a:rPr lang="en-US" dirty="0" smtClean="0"/>
              <a:t> </a:t>
            </a:r>
            <a:r>
              <a:rPr lang="en-US" dirty="0" err="1" smtClean="0"/>
              <a:t>düyünlər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radial </a:t>
            </a:r>
            <a:r>
              <a:rPr lang="en-US" dirty="0" err="1" smtClean="0"/>
              <a:t>şaxələnmələr</a:t>
            </a:r>
            <a:r>
              <a:rPr lang="en-US" dirty="0" smtClean="0"/>
              <a:t> </a:t>
            </a:r>
            <a:r>
              <a:rPr lang="en-US" dirty="0" err="1" smtClean="0"/>
              <a:t>mövcuddur</a:t>
            </a:r>
            <a:r>
              <a:rPr lang="en-US" dirty="0" smtClean="0"/>
              <a:t>. </a:t>
            </a:r>
            <a:r>
              <a:rPr lang="en-US" dirty="0" err="1" smtClean="0"/>
              <a:t>Odur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ən</a:t>
            </a:r>
            <a:r>
              <a:rPr lang="en-US" dirty="0" smtClean="0"/>
              <a:t> </a:t>
            </a:r>
            <a:r>
              <a:rPr lang="en-US" dirty="0" err="1" smtClean="0"/>
              <a:t>müxtəlif</a:t>
            </a:r>
            <a:r>
              <a:rPr lang="en-US" dirty="0" smtClean="0"/>
              <a:t> </a:t>
            </a:r>
            <a:r>
              <a:rPr lang="en-US" dirty="0" err="1" smtClean="0"/>
              <a:t>hərəkətlərin</a:t>
            </a:r>
            <a:r>
              <a:rPr lang="en-US" dirty="0" smtClean="0"/>
              <a:t> </a:t>
            </a:r>
            <a:r>
              <a:rPr lang="en-US" dirty="0" err="1" smtClean="0"/>
              <a:t>baş</a:t>
            </a:r>
            <a:r>
              <a:rPr lang="en-US" dirty="0" smtClean="0"/>
              <a:t> </a:t>
            </a:r>
            <a:r>
              <a:rPr lang="en-US" dirty="0" err="1" smtClean="0"/>
              <a:t>verməsini</a:t>
            </a:r>
            <a:r>
              <a:rPr lang="en-US" dirty="0" smtClean="0"/>
              <a:t>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edə</a:t>
            </a:r>
            <a:r>
              <a:rPr lang="en-US" dirty="0" smtClean="0"/>
              <a:t> </a:t>
            </a:r>
            <a:r>
              <a:rPr lang="en-US" dirty="0" err="1" smtClean="0"/>
              <a:t>bilir</a:t>
            </a:r>
            <a:r>
              <a:rPr lang="en-US" dirty="0" smtClean="0"/>
              <a:t>. </a:t>
            </a:r>
            <a:r>
              <a:rPr lang="en-US" dirty="0" err="1" smtClean="0"/>
              <a:t>Kanal</a:t>
            </a:r>
            <a:r>
              <a:rPr lang="en-US" dirty="0" smtClean="0"/>
              <a:t> </a:t>
            </a:r>
            <a:r>
              <a:rPr lang="en-US" dirty="0" err="1" smtClean="0"/>
              <a:t>həm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mahiyyətcə</a:t>
            </a:r>
            <a:r>
              <a:rPr lang="en-US" dirty="0" smtClean="0"/>
              <a:t> </a:t>
            </a:r>
            <a:r>
              <a:rPr lang="en-US" dirty="0" err="1" smtClean="0"/>
              <a:t>təsir</a:t>
            </a:r>
            <a:r>
              <a:rPr lang="en-US" dirty="0" smtClean="0"/>
              <a:t> </a:t>
            </a:r>
            <a:r>
              <a:rPr lang="en-US" dirty="0" err="1" smtClean="0"/>
              <a:t>ötürücüsüdür</a:t>
            </a:r>
            <a:r>
              <a:rPr lang="en-US" dirty="0" smtClean="0"/>
              <a:t>. </a:t>
            </a:r>
            <a:r>
              <a:rPr lang="en-US" dirty="0" err="1" smtClean="0"/>
              <a:t>Deməli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həm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təsir</a:t>
            </a:r>
            <a:r>
              <a:rPr lang="en-US" dirty="0" smtClean="0"/>
              <a:t> </a:t>
            </a:r>
            <a:r>
              <a:rPr lang="en-US" dirty="0" err="1" smtClean="0"/>
              <a:t>ötürücüsüdür</a:t>
            </a:r>
            <a:r>
              <a:rPr lang="en-US" dirty="0" smtClean="0"/>
              <a:t>. </a:t>
            </a:r>
            <a:r>
              <a:rPr lang="en-US" dirty="0" err="1" smtClean="0"/>
              <a:t>Ötürücüdürsə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dildir</a:t>
            </a:r>
            <a:r>
              <a:rPr lang="en-US" dirty="0" smtClean="0"/>
              <a:t>. </a:t>
            </a:r>
            <a:r>
              <a:rPr lang="en-US" dirty="0" err="1" smtClean="0"/>
              <a:t>Dildirsə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informasiya</a:t>
            </a:r>
            <a:r>
              <a:rPr lang="en-US" dirty="0" smtClean="0"/>
              <a:t> </a:t>
            </a:r>
            <a:r>
              <a:rPr lang="en-US" dirty="0" err="1" smtClean="0"/>
              <a:t>ötürücüsüdür</a:t>
            </a:r>
            <a:r>
              <a:rPr lang="en-US" dirty="0" smtClean="0"/>
              <a:t>. </a:t>
            </a:r>
            <a:r>
              <a:rPr lang="en-US" dirty="0" err="1" smtClean="0"/>
              <a:t>İnformasiya</a:t>
            </a:r>
            <a:r>
              <a:rPr lang="en-US" dirty="0" smtClean="0"/>
              <a:t> </a:t>
            </a:r>
            <a:r>
              <a:rPr lang="en-US" dirty="0" err="1" smtClean="0"/>
              <a:t>ötürücüsüdürsə</a:t>
            </a:r>
            <a:r>
              <a:rPr lang="en-US" dirty="0" smtClean="0"/>
              <a:t>,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qeyri-müəyyənlik</a:t>
            </a:r>
            <a:r>
              <a:rPr lang="en-US" dirty="0" smtClean="0"/>
              <a:t> </a:t>
            </a:r>
            <a:r>
              <a:rPr lang="en-US" dirty="0" err="1" smtClean="0"/>
              <a:t>daşıyıcısıdır</a:t>
            </a:r>
            <a:r>
              <a:rPr lang="en-US" dirty="0" smtClean="0"/>
              <a:t>. </a:t>
            </a:r>
            <a:r>
              <a:rPr lang="en-US" dirty="0" err="1" smtClean="0"/>
              <a:t>Daşıyıcıdırsa</a:t>
            </a:r>
            <a:r>
              <a:rPr lang="en-US" dirty="0" smtClean="0"/>
              <a:t>, </a:t>
            </a:r>
            <a:r>
              <a:rPr lang="en-US" dirty="0" err="1" smtClean="0"/>
              <a:t>zamanın</a:t>
            </a:r>
            <a:r>
              <a:rPr lang="en-US" dirty="0" smtClean="0"/>
              <a:t> </a:t>
            </a:r>
            <a:r>
              <a:rPr lang="en-US" dirty="0" err="1" smtClean="0"/>
              <a:t>məkan</a:t>
            </a:r>
            <a:r>
              <a:rPr lang="en-US" dirty="0" smtClean="0"/>
              <a:t> </a:t>
            </a:r>
            <a:r>
              <a:rPr lang="en-US" dirty="0" err="1" smtClean="0"/>
              <a:t>olmaq</a:t>
            </a:r>
            <a:r>
              <a:rPr lang="en-US" dirty="0" smtClean="0"/>
              <a:t> </a:t>
            </a:r>
            <a:r>
              <a:rPr lang="en-US" dirty="0" err="1" smtClean="0"/>
              <a:t>xassəsi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 </a:t>
            </a:r>
            <a:r>
              <a:rPr lang="en-US" dirty="0" err="1" smtClean="0"/>
              <a:t>Odur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, </a:t>
            </a:r>
            <a:r>
              <a:rPr lang="en-US" dirty="0" err="1" smtClean="0"/>
              <a:t>gerçəklik</a:t>
            </a:r>
            <a:r>
              <a:rPr lang="en-US" dirty="0" smtClean="0"/>
              <a:t> </a:t>
            </a:r>
            <a:r>
              <a:rPr lang="en-US" dirty="0" err="1" smtClean="0"/>
              <a:t>tədricən</a:t>
            </a:r>
            <a:r>
              <a:rPr lang="en-US" dirty="0" smtClean="0"/>
              <a:t>, </a:t>
            </a:r>
            <a:r>
              <a:rPr lang="en-US" dirty="0" err="1" smtClean="0"/>
              <a:t>ardıcıl</a:t>
            </a:r>
            <a:r>
              <a:rPr lang="en-US" dirty="0" smtClean="0"/>
              <a:t>, </a:t>
            </a:r>
            <a:r>
              <a:rPr lang="en-US" dirty="0" err="1" smtClean="0"/>
              <a:t>ziddiyyətli</a:t>
            </a:r>
            <a:r>
              <a:rPr lang="en-US" dirty="0" smtClean="0"/>
              <a:t> </a:t>
            </a:r>
            <a:r>
              <a:rPr lang="en-US" dirty="0" err="1" smtClean="0"/>
              <a:t>dərk</a:t>
            </a:r>
            <a:r>
              <a:rPr lang="en-US" dirty="0" smtClean="0"/>
              <a:t> </a:t>
            </a:r>
            <a:r>
              <a:rPr lang="en-US" dirty="0" err="1" smtClean="0"/>
              <a:t>edilir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İlk</a:t>
            </a:r>
            <a:r>
              <a:rPr lang="en-US" dirty="0" smtClean="0"/>
              <a:t> </a:t>
            </a:r>
            <a:r>
              <a:rPr lang="en-US" dirty="0" err="1" smtClean="0"/>
              <a:t>hesablayıcı</a:t>
            </a:r>
            <a:r>
              <a:rPr lang="en-US" dirty="0" smtClean="0"/>
              <a:t> </a:t>
            </a:r>
            <a:r>
              <a:rPr lang="en-US" dirty="0" err="1" smtClean="0"/>
              <a:t>maşınlar</a:t>
            </a:r>
            <a:r>
              <a:rPr lang="en-US" dirty="0" smtClean="0"/>
              <a:t>, o </a:t>
            </a:r>
            <a:r>
              <a:rPr lang="en-US" dirty="0" err="1" smtClean="0"/>
              <a:t>cümlədən</a:t>
            </a:r>
            <a:r>
              <a:rPr lang="en-US" dirty="0" smtClean="0"/>
              <a:t>, EHM-</a:t>
            </a:r>
            <a:r>
              <a:rPr lang="en-US" dirty="0" err="1" smtClean="0"/>
              <a:t>lər</a:t>
            </a:r>
            <a:r>
              <a:rPr lang="en-US" dirty="0" smtClean="0"/>
              <a:t>,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isə</a:t>
            </a:r>
            <a:r>
              <a:rPr lang="en-US" dirty="0" smtClean="0"/>
              <a:t> ilk </a:t>
            </a:r>
            <a:r>
              <a:rPr lang="en-US" dirty="0" err="1" smtClean="0"/>
              <a:t>fərdi</a:t>
            </a:r>
            <a:r>
              <a:rPr lang="en-US" dirty="0" smtClean="0"/>
              <a:t> </a:t>
            </a:r>
            <a:r>
              <a:rPr lang="en-US" dirty="0" err="1" smtClean="0"/>
              <a:t>kompüterlər</a:t>
            </a:r>
            <a:r>
              <a:rPr lang="en-US" dirty="0" smtClean="0"/>
              <a:t> </a:t>
            </a:r>
            <a:r>
              <a:rPr lang="en-US" dirty="0" err="1" smtClean="0"/>
              <a:t>tək-tək</a:t>
            </a:r>
            <a:r>
              <a:rPr lang="en-US" dirty="0" smtClean="0"/>
              <a:t>, </a:t>
            </a:r>
            <a:r>
              <a:rPr lang="en-US" dirty="0" err="1" smtClean="0"/>
              <a:t>bir-biri</a:t>
            </a:r>
            <a:r>
              <a:rPr lang="en-US" dirty="0" smtClean="0"/>
              <a:t> </a:t>
            </a:r>
            <a:r>
              <a:rPr lang="en-US" dirty="0" err="1" smtClean="0"/>
              <a:t>ilə</a:t>
            </a:r>
            <a:r>
              <a:rPr lang="en-US" dirty="0" smtClean="0"/>
              <a:t> </a:t>
            </a:r>
            <a:r>
              <a:rPr lang="en-US" dirty="0" err="1" smtClean="0"/>
              <a:t>uyuşmayan</a:t>
            </a:r>
            <a:r>
              <a:rPr lang="en-US" dirty="0" smtClean="0"/>
              <a:t> </a:t>
            </a:r>
            <a:r>
              <a:rPr lang="en-US" dirty="0" err="1" smtClean="0"/>
              <a:t>nüsxələrdə</a:t>
            </a:r>
            <a:r>
              <a:rPr lang="en-US" dirty="0" smtClean="0"/>
              <a:t> </a:t>
            </a:r>
            <a:r>
              <a:rPr lang="en-US" dirty="0" err="1" smtClean="0"/>
              <a:t>hazırlandığından</a:t>
            </a:r>
            <a:r>
              <a:rPr lang="en-US" dirty="0" smtClean="0"/>
              <a:t>, </a:t>
            </a:r>
            <a:r>
              <a:rPr lang="en-US" dirty="0" err="1" smtClean="0"/>
              <a:t>Bəşəriyyəti</a:t>
            </a:r>
            <a:r>
              <a:rPr lang="en-US" dirty="0" smtClean="0"/>
              <a:t> </a:t>
            </a:r>
            <a:r>
              <a:rPr lang="en-US" dirty="0" err="1" smtClean="0"/>
              <a:t>narahat</a:t>
            </a:r>
            <a:r>
              <a:rPr lang="en-US" dirty="0" smtClean="0"/>
              <a:t> </a:t>
            </a:r>
            <a:r>
              <a:rPr lang="en-US" dirty="0" err="1" smtClean="0"/>
              <a:t>edən</a:t>
            </a:r>
            <a:r>
              <a:rPr lang="en-US" dirty="0" smtClean="0"/>
              <a:t> </a:t>
            </a:r>
            <a:r>
              <a:rPr lang="en-US" dirty="0" err="1" smtClean="0"/>
              <a:t>problemlərin</a:t>
            </a:r>
            <a:r>
              <a:rPr lang="en-US" dirty="0" smtClean="0"/>
              <a:t> </a:t>
            </a:r>
            <a:r>
              <a:rPr lang="en-US" dirty="0" err="1" smtClean="0"/>
              <a:t>həllində</a:t>
            </a:r>
            <a:r>
              <a:rPr lang="en-US" dirty="0" smtClean="0"/>
              <a:t> </a:t>
            </a:r>
            <a:r>
              <a:rPr lang="en-US" dirty="0" err="1" smtClean="0"/>
              <a:t>lazımi</a:t>
            </a:r>
            <a:r>
              <a:rPr lang="en-US" dirty="0" smtClean="0"/>
              <a:t> </a:t>
            </a:r>
            <a:r>
              <a:rPr lang="en-US" dirty="0" err="1" smtClean="0"/>
              <a:t>nəticə</a:t>
            </a:r>
            <a:r>
              <a:rPr lang="en-US" dirty="0" smtClean="0"/>
              <a:t> </a:t>
            </a:r>
            <a:r>
              <a:rPr lang="en-US" dirty="0" err="1" smtClean="0"/>
              <a:t>almaq</a:t>
            </a:r>
            <a:r>
              <a:rPr lang="en-US" dirty="0" smtClean="0"/>
              <a:t>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olmadı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tezliklə</a:t>
            </a:r>
            <a:r>
              <a:rPr lang="en-US" dirty="0" smtClean="0"/>
              <a:t> </a:t>
            </a:r>
            <a:r>
              <a:rPr lang="en-US" dirty="0" err="1" smtClean="0"/>
              <a:t>ayrı-ayrı</a:t>
            </a:r>
            <a:r>
              <a:rPr lang="en-US" dirty="0" smtClean="0"/>
              <a:t> </a:t>
            </a:r>
            <a:r>
              <a:rPr lang="en-US" dirty="0" err="1" smtClean="0"/>
              <a:t>kompüterləri</a:t>
            </a:r>
            <a:r>
              <a:rPr lang="en-US" dirty="0" smtClean="0"/>
              <a:t> </a:t>
            </a:r>
            <a:r>
              <a:rPr lang="en-US" dirty="0" err="1" smtClean="0"/>
              <a:t>birləşdirib</a:t>
            </a:r>
            <a:r>
              <a:rPr lang="en-US" dirty="0" smtClean="0"/>
              <a:t> </a:t>
            </a:r>
            <a:r>
              <a:rPr lang="en-US" dirty="0" err="1" smtClean="0"/>
              <a:t>şəbəkə</a:t>
            </a:r>
            <a:r>
              <a:rPr lang="en-US" dirty="0" smtClean="0"/>
              <a:t> </a:t>
            </a:r>
            <a:r>
              <a:rPr lang="en-US" dirty="0" err="1" smtClean="0"/>
              <a:t>halına</a:t>
            </a:r>
            <a:r>
              <a:rPr lang="en-US" dirty="0" smtClean="0"/>
              <a:t> </a:t>
            </a:r>
            <a:r>
              <a:rPr lang="en-US" dirty="0" err="1" smtClean="0"/>
              <a:t>salmaq</a:t>
            </a:r>
            <a:r>
              <a:rPr lang="en-US" dirty="0" smtClean="0"/>
              <a:t> </a:t>
            </a:r>
            <a:r>
              <a:rPr lang="en-US" dirty="0" err="1" smtClean="0"/>
              <a:t>zərurəti</a:t>
            </a:r>
            <a:r>
              <a:rPr lang="en-US" dirty="0" smtClean="0"/>
              <a:t> </a:t>
            </a:r>
            <a:r>
              <a:rPr lang="en-US" dirty="0" err="1" smtClean="0"/>
              <a:t>bütün</a:t>
            </a:r>
            <a:r>
              <a:rPr lang="en-US" dirty="0" smtClean="0"/>
              <a:t> </a:t>
            </a:r>
            <a:r>
              <a:rPr lang="en-US" dirty="0" err="1" smtClean="0"/>
              <a:t>kəskinliyi</a:t>
            </a:r>
            <a:r>
              <a:rPr lang="en-US" dirty="0" smtClean="0"/>
              <a:t> </a:t>
            </a:r>
            <a:r>
              <a:rPr lang="en-US" dirty="0" err="1" smtClean="0"/>
              <a:t>ilə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sahənin</a:t>
            </a:r>
            <a:r>
              <a:rPr lang="en-US" dirty="0" smtClean="0"/>
              <a:t> </a:t>
            </a:r>
            <a:r>
              <a:rPr lang="en-US" dirty="0" err="1" smtClean="0"/>
              <a:t>mütəxəssisləri</a:t>
            </a:r>
            <a:r>
              <a:rPr lang="en-US" dirty="0" smtClean="0"/>
              <a:t> </a:t>
            </a:r>
            <a:r>
              <a:rPr lang="en-US" dirty="0" err="1" smtClean="0"/>
              <a:t>qarşısında</a:t>
            </a:r>
            <a:r>
              <a:rPr lang="en-US" dirty="0" smtClean="0"/>
              <a:t> </a:t>
            </a:r>
            <a:r>
              <a:rPr lang="en-US" dirty="0" err="1" smtClean="0"/>
              <a:t>dayandı</a:t>
            </a:r>
            <a:r>
              <a:rPr lang="en-US" dirty="0" smtClean="0"/>
              <a:t>. </a:t>
            </a:r>
            <a:r>
              <a:rPr lang="en-US" dirty="0" err="1" smtClean="0"/>
              <a:t>Əvvəlcə</a:t>
            </a:r>
            <a:r>
              <a:rPr lang="en-US" dirty="0" smtClean="0"/>
              <a:t> </a:t>
            </a:r>
            <a:r>
              <a:rPr lang="en-US" dirty="0" err="1" smtClean="0"/>
              <a:t>ayrı-ayrı</a:t>
            </a:r>
            <a:r>
              <a:rPr lang="en-US" dirty="0" smtClean="0"/>
              <a:t> </a:t>
            </a:r>
            <a:r>
              <a:rPr lang="en-US" dirty="0" err="1" smtClean="0"/>
              <a:t>ölkələr</a:t>
            </a:r>
            <a:r>
              <a:rPr lang="en-US" dirty="0" smtClean="0"/>
              <a:t> </a:t>
            </a:r>
            <a:r>
              <a:rPr lang="en-US" dirty="0" err="1" smtClean="0"/>
              <a:t>miqyasında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şəbəkələr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qlobal</a:t>
            </a:r>
            <a:r>
              <a:rPr lang="en-US" dirty="0" smtClean="0"/>
              <a:t> </a:t>
            </a:r>
            <a:r>
              <a:rPr lang="en-US" dirty="0" err="1" smtClean="0"/>
              <a:t>şəbəkələr</a:t>
            </a:r>
            <a:r>
              <a:rPr lang="en-US" dirty="0" smtClean="0"/>
              <a:t>,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isə</a:t>
            </a:r>
            <a:r>
              <a:rPr lang="en-US" dirty="0" smtClean="0"/>
              <a:t>, </a:t>
            </a:r>
            <a:r>
              <a:rPr lang="en-US" dirty="0" err="1" smtClean="0"/>
              <a:t>beynəlxalq</a:t>
            </a:r>
            <a:r>
              <a:rPr lang="en-US" dirty="0" smtClean="0"/>
              <a:t> </a:t>
            </a:r>
            <a:r>
              <a:rPr lang="en-US" dirty="0" err="1" smtClean="0"/>
              <a:t>kompüter</a:t>
            </a:r>
            <a:r>
              <a:rPr lang="en-US" dirty="0" smtClean="0"/>
              <a:t> </a:t>
            </a:r>
            <a:r>
              <a:rPr lang="en-US" dirty="0" err="1" smtClean="0"/>
              <a:t>cəmiyyəti</a:t>
            </a:r>
            <a:r>
              <a:rPr lang="en-US" dirty="0" smtClean="0"/>
              <a:t> - </a:t>
            </a:r>
            <a:r>
              <a:rPr lang="en-US" dirty="0" err="1" smtClean="0"/>
              <a:t>qlobal</a:t>
            </a:r>
            <a:r>
              <a:rPr lang="en-US" dirty="0" smtClean="0"/>
              <a:t> </a:t>
            </a:r>
            <a:r>
              <a:rPr lang="en-US" dirty="0" err="1" smtClean="0"/>
              <a:t>informasiya</a:t>
            </a:r>
            <a:r>
              <a:rPr lang="en-US" dirty="0" smtClean="0"/>
              <a:t> </a:t>
            </a:r>
            <a:r>
              <a:rPr lang="en-US" dirty="0" err="1" smtClean="0"/>
              <a:t>şəbəkəsi</a:t>
            </a:r>
            <a:r>
              <a:rPr lang="en-US" dirty="0" smtClean="0"/>
              <a:t> – </a:t>
            </a:r>
            <a:r>
              <a:rPr lang="en-US" dirty="0" err="1" smtClean="0"/>
              <a:t>İnternet</a:t>
            </a:r>
            <a:r>
              <a:rPr lang="en-US" dirty="0" smtClean="0"/>
              <a:t> </a:t>
            </a:r>
            <a:r>
              <a:rPr lang="en-US" dirty="0" err="1" smtClean="0"/>
              <a:t>yaradıldı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Şüurun</a:t>
            </a:r>
            <a:r>
              <a:rPr lang="en-US" dirty="0" smtClean="0"/>
              <a:t> </a:t>
            </a:r>
            <a:r>
              <a:rPr lang="en-US" dirty="0" err="1" smtClean="0"/>
              <a:t>əsas</a:t>
            </a:r>
            <a:r>
              <a:rPr lang="en-US" dirty="0" smtClean="0"/>
              <a:t> </a:t>
            </a:r>
            <a:r>
              <a:rPr lang="en-US" dirty="0" err="1" smtClean="0"/>
              <a:t>xassələrindən</a:t>
            </a:r>
            <a:r>
              <a:rPr lang="en-US" dirty="0" smtClean="0"/>
              <a:t> </a:t>
            </a:r>
            <a:r>
              <a:rPr lang="en-US" dirty="0" err="1" smtClean="0"/>
              <a:t>biri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onun</a:t>
            </a:r>
            <a:r>
              <a:rPr lang="en-US" dirty="0" smtClean="0"/>
              <a:t> </a:t>
            </a:r>
            <a:r>
              <a:rPr lang="en-US" dirty="0" err="1" smtClean="0"/>
              <a:t>insan</a:t>
            </a:r>
            <a:r>
              <a:rPr lang="en-US" dirty="0" smtClean="0"/>
              <a:t> </a:t>
            </a:r>
            <a:r>
              <a:rPr lang="en-US" dirty="0" err="1" smtClean="0"/>
              <a:t>beyninin</a:t>
            </a:r>
            <a:r>
              <a:rPr lang="en-US" dirty="0" smtClean="0"/>
              <a:t> </a:t>
            </a:r>
            <a:r>
              <a:rPr lang="en-US" dirty="0" err="1" smtClean="0"/>
              <a:t>xassəsi</a:t>
            </a:r>
            <a:r>
              <a:rPr lang="en-US" dirty="0" smtClean="0"/>
              <a:t> </a:t>
            </a:r>
            <a:r>
              <a:rPr lang="en-US" dirty="0" err="1" smtClean="0"/>
              <a:t>olmasıdır</a:t>
            </a:r>
            <a:r>
              <a:rPr lang="en-US" dirty="0" smtClean="0"/>
              <a:t>. Bu o </a:t>
            </a:r>
            <a:r>
              <a:rPr lang="en-US" dirty="0" err="1" smtClean="0"/>
              <a:t>deməkdir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, </a:t>
            </a:r>
            <a:r>
              <a:rPr lang="en-US" dirty="0" err="1" smtClean="0"/>
              <a:t>şüur</a:t>
            </a:r>
            <a:r>
              <a:rPr lang="en-US" dirty="0" smtClean="0"/>
              <a:t> </a:t>
            </a:r>
            <a:r>
              <a:rPr lang="en-US" dirty="0" err="1" smtClean="0"/>
              <a:t>heç</a:t>
            </a:r>
            <a:r>
              <a:rPr lang="en-US" dirty="0" smtClean="0"/>
              <a:t> </a:t>
            </a:r>
            <a:r>
              <a:rPr lang="en-US" dirty="0" err="1" smtClean="0"/>
              <a:t>də</a:t>
            </a:r>
            <a:r>
              <a:rPr lang="en-US" dirty="0" smtClean="0"/>
              <a:t> </a:t>
            </a:r>
            <a:r>
              <a:rPr lang="en-US" dirty="0" err="1" smtClean="0"/>
              <a:t>materiyanın</a:t>
            </a:r>
            <a:r>
              <a:rPr lang="en-US" dirty="0" smtClean="0"/>
              <a:t> </a:t>
            </a:r>
            <a:r>
              <a:rPr lang="en-US" dirty="0" err="1" smtClean="0"/>
              <a:t>bütün</a:t>
            </a:r>
            <a:r>
              <a:rPr lang="en-US" dirty="0" smtClean="0"/>
              <a:t> </a:t>
            </a:r>
            <a:r>
              <a:rPr lang="en-US" dirty="0" err="1" smtClean="0"/>
              <a:t>təzahürlərinə</a:t>
            </a:r>
            <a:r>
              <a:rPr lang="en-US" dirty="0" smtClean="0"/>
              <a:t> </a:t>
            </a:r>
            <a:r>
              <a:rPr lang="en-US" dirty="0" err="1" smtClean="0"/>
              <a:t>xas</a:t>
            </a:r>
            <a:r>
              <a:rPr lang="en-US" dirty="0" smtClean="0"/>
              <a:t> </a:t>
            </a:r>
            <a:r>
              <a:rPr lang="en-US" dirty="0" err="1" smtClean="0"/>
              <a:t>deyildir</a:t>
            </a:r>
            <a:r>
              <a:rPr lang="en-US" dirty="0" smtClean="0"/>
              <a:t>, </a:t>
            </a:r>
            <a:r>
              <a:rPr lang="en-US" dirty="0" err="1" smtClean="0"/>
              <a:t>ancaq</a:t>
            </a:r>
            <a:r>
              <a:rPr lang="en-US" dirty="0" smtClean="0"/>
              <a:t> </a:t>
            </a:r>
            <a:r>
              <a:rPr lang="en-US" dirty="0" err="1" smtClean="0"/>
              <a:t>insan</a:t>
            </a:r>
            <a:r>
              <a:rPr lang="en-US" dirty="0" smtClean="0"/>
              <a:t> </a:t>
            </a:r>
            <a:r>
              <a:rPr lang="en-US" dirty="0" err="1" smtClean="0"/>
              <a:t>beyninin</a:t>
            </a:r>
            <a:r>
              <a:rPr lang="en-US" dirty="0" smtClean="0"/>
              <a:t> </a:t>
            </a:r>
            <a:r>
              <a:rPr lang="en-US" dirty="0" err="1" smtClean="0"/>
              <a:t>məhsuludur</a:t>
            </a:r>
            <a:r>
              <a:rPr lang="en-US" dirty="0" smtClean="0"/>
              <a:t> [71, s.152]. </a:t>
            </a:r>
            <a:r>
              <a:rPr lang="en-US" dirty="0" err="1" smtClean="0"/>
              <a:t>Lakin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o </a:t>
            </a:r>
            <a:r>
              <a:rPr lang="en-US" dirty="0" err="1" smtClean="0"/>
              <a:t>demək</a:t>
            </a:r>
            <a:r>
              <a:rPr lang="en-US" dirty="0" smtClean="0"/>
              <a:t> </a:t>
            </a:r>
            <a:r>
              <a:rPr lang="en-US" dirty="0" err="1" smtClean="0"/>
              <a:t>deyil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, </a:t>
            </a:r>
            <a:r>
              <a:rPr lang="en-US" dirty="0" err="1" smtClean="0"/>
              <a:t>şüur</a:t>
            </a:r>
            <a:r>
              <a:rPr lang="en-US" dirty="0" smtClean="0"/>
              <a:t> </a:t>
            </a:r>
            <a:r>
              <a:rPr lang="en-US" dirty="0" err="1" smtClean="0"/>
              <a:t>yalnız</a:t>
            </a:r>
            <a:r>
              <a:rPr lang="en-US" dirty="0" smtClean="0"/>
              <a:t> </a:t>
            </a:r>
            <a:r>
              <a:rPr lang="en-US" dirty="0" err="1" smtClean="0"/>
              <a:t>insan</a:t>
            </a:r>
            <a:r>
              <a:rPr lang="en-US" dirty="0" smtClean="0"/>
              <a:t> </a:t>
            </a:r>
            <a:r>
              <a:rPr lang="en-US" dirty="0" err="1" smtClean="0"/>
              <a:t>beynində</a:t>
            </a:r>
            <a:r>
              <a:rPr lang="en-US" dirty="0" smtClean="0"/>
              <a:t> </a:t>
            </a:r>
            <a:r>
              <a:rPr lang="en-US" dirty="0" err="1" smtClean="0"/>
              <a:t>mövcud</a:t>
            </a:r>
            <a:r>
              <a:rPr lang="en-US" dirty="0" smtClean="0"/>
              <a:t> </a:t>
            </a:r>
            <a:r>
              <a:rPr lang="en-US" dirty="0" err="1" smtClean="0"/>
              <a:t>ola</a:t>
            </a:r>
            <a:r>
              <a:rPr lang="en-US" dirty="0" smtClean="0"/>
              <a:t> </a:t>
            </a:r>
            <a:r>
              <a:rPr lang="en-US" dirty="0" err="1" smtClean="0"/>
              <a:t>bilər</a:t>
            </a:r>
            <a:r>
              <a:rPr lang="en-US" dirty="0" smtClean="0"/>
              <a:t>. </a:t>
            </a:r>
            <a:r>
              <a:rPr lang="en-US" dirty="0" err="1" smtClean="0"/>
              <a:t>İnsan</a:t>
            </a:r>
            <a:r>
              <a:rPr lang="en-US" dirty="0" smtClean="0"/>
              <a:t> </a:t>
            </a:r>
            <a:r>
              <a:rPr lang="en-US" dirty="0" err="1" smtClean="0"/>
              <a:t>öz</a:t>
            </a:r>
            <a:r>
              <a:rPr lang="en-US" dirty="0" smtClean="0"/>
              <a:t> </a:t>
            </a:r>
            <a:r>
              <a:rPr lang="en-US" dirty="0" err="1" smtClean="0"/>
              <a:t>şüurunun</a:t>
            </a:r>
            <a:r>
              <a:rPr lang="en-US" dirty="0" smtClean="0"/>
              <a:t> </a:t>
            </a:r>
            <a:r>
              <a:rPr lang="en-US" dirty="0" err="1" smtClean="0"/>
              <a:t>köməyi</a:t>
            </a:r>
            <a:r>
              <a:rPr lang="en-US" dirty="0" smtClean="0"/>
              <a:t> </a:t>
            </a:r>
            <a:r>
              <a:rPr lang="en-US" dirty="0" err="1" smtClean="0"/>
              <a:t>ilə</a:t>
            </a:r>
            <a:r>
              <a:rPr lang="en-US" dirty="0" smtClean="0"/>
              <a:t> </a:t>
            </a:r>
            <a:r>
              <a:rPr lang="en-US" dirty="0" err="1" smtClean="0"/>
              <a:t>şüuru</a:t>
            </a:r>
            <a:r>
              <a:rPr lang="en-US" dirty="0" smtClean="0"/>
              <a:t> </a:t>
            </a:r>
            <a:r>
              <a:rPr lang="en-US" dirty="0" err="1" smtClean="0"/>
              <a:t>alətə</a:t>
            </a:r>
            <a:r>
              <a:rPr lang="en-US" dirty="0" smtClean="0"/>
              <a:t> </a:t>
            </a:r>
            <a:r>
              <a:rPr lang="en-US" dirty="0" err="1" smtClean="0"/>
              <a:t>keçirə</a:t>
            </a:r>
            <a:r>
              <a:rPr lang="en-US" dirty="0" smtClean="0"/>
              <a:t> </a:t>
            </a:r>
            <a:r>
              <a:rPr lang="en-US" dirty="0" err="1" smtClean="0"/>
              <a:t>bilər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o, </a:t>
            </a:r>
            <a:r>
              <a:rPr lang="en-US" dirty="0" err="1" smtClean="0"/>
              <a:t>buna</a:t>
            </a:r>
            <a:r>
              <a:rPr lang="en-US" dirty="0" smtClean="0"/>
              <a:t> </a:t>
            </a:r>
            <a:r>
              <a:rPr lang="en-US" dirty="0" err="1" smtClean="0"/>
              <a:t>hökmən</a:t>
            </a:r>
            <a:r>
              <a:rPr lang="en-US" dirty="0" smtClean="0"/>
              <a:t> nail </a:t>
            </a:r>
            <a:r>
              <a:rPr lang="en-US" dirty="0" err="1" smtClean="0"/>
              <a:t>olacaq</a:t>
            </a:r>
            <a:r>
              <a:rPr lang="en-US" dirty="0" smtClean="0"/>
              <a:t>. </a:t>
            </a:r>
            <a:r>
              <a:rPr lang="en-US" dirty="0" err="1" smtClean="0"/>
              <a:t>Çünki</a:t>
            </a:r>
            <a:r>
              <a:rPr lang="en-US" dirty="0" smtClean="0"/>
              <a:t>, </a:t>
            </a:r>
            <a:r>
              <a:rPr lang="en-US" dirty="0" err="1" smtClean="0"/>
              <a:t>ən</a:t>
            </a:r>
            <a:r>
              <a:rPr lang="en-US" dirty="0" smtClean="0"/>
              <a:t> </a:t>
            </a:r>
            <a:r>
              <a:rPr lang="en-US" dirty="0" err="1" smtClean="0"/>
              <a:t>geniş</a:t>
            </a:r>
            <a:r>
              <a:rPr lang="en-US" dirty="0" smtClean="0"/>
              <a:t> </a:t>
            </a:r>
            <a:r>
              <a:rPr lang="en-US" dirty="0" err="1" smtClean="0"/>
              <a:t>mənada</a:t>
            </a:r>
            <a:r>
              <a:rPr lang="en-US" dirty="0" smtClean="0"/>
              <a:t>, </a:t>
            </a:r>
            <a:r>
              <a:rPr lang="en-US" dirty="0" err="1" smtClean="0"/>
              <a:t>İnsanın</a:t>
            </a:r>
            <a:r>
              <a:rPr lang="en-US" dirty="0" smtClean="0"/>
              <a:t> </a:t>
            </a:r>
            <a:r>
              <a:rPr lang="en-US" dirty="0" err="1" smtClean="0"/>
              <a:t>baş</a:t>
            </a:r>
            <a:r>
              <a:rPr lang="en-US" dirty="0" smtClean="0"/>
              <a:t> </a:t>
            </a:r>
            <a:r>
              <a:rPr lang="en-US" dirty="0" err="1" smtClean="0"/>
              <a:t>missiyası</a:t>
            </a:r>
            <a:r>
              <a:rPr lang="en-US" dirty="0" smtClean="0"/>
              <a:t> </a:t>
            </a:r>
            <a:r>
              <a:rPr lang="en-US" dirty="0" err="1" smtClean="0"/>
              <a:t>məhz</a:t>
            </a:r>
            <a:r>
              <a:rPr lang="en-US" dirty="0" smtClean="0"/>
              <a:t> </a:t>
            </a:r>
            <a:r>
              <a:rPr lang="en-US" dirty="0" err="1" smtClean="0"/>
              <a:t>misli-bərabəri</a:t>
            </a:r>
            <a:r>
              <a:rPr lang="en-US" dirty="0" smtClean="0"/>
              <a:t> </a:t>
            </a:r>
            <a:r>
              <a:rPr lang="en-US" dirty="0" err="1" smtClean="0"/>
              <a:t>olmayan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“</a:t>
            </a:r>
            <a:r>
              <a:rPr lang="en-US" dirty="0" err="1" smtClean="0"/>
              <a:t>sökülübyığılan</a:t>
            </a:r>
            <a:r>
              <a:rPr lang="en-US" dirty="0" smtClean="0"/>
              <a:t>” </a:t>
            </a:r>
            <a:r>
              <a:rPr lang="en-US" dirty="0" err="1" smtClean="0"/>
              <a:t>ölümsüz</a:t>
            </a:r>
            <a:r>
              <a:rPr lang="en-US" dirty="0" smtClean="0"/>
              <a:t> </a:t>
            </a:r>
            <a:r>
              <a:rPr lang="en-US" dirty="0" err="1" smtClean="0"/>
              <a:t>şüur</a:t>
            </a:r>
            <a:r>
              <a:rPr lang="en-US" dirty="0" smtClean="0"/>
              <a:t> </a:t>
            </a:r>
            <a:r>
              <a:rPr lang="en-US" dirty="0" err="1" smtClean="0"/>
              <a:t>yaratmaqdan</a:t>
            </a:r>
            <a:r>
              <a:rPr lang="en-US" dirty="0" smtClean="0"/>
              <a:t> </a:t>
            </a:r>
            <a:r>
              <a:rPr lang="en-US" dirty="0" err="1" smtClean="0"/>
              <a:t>ibarətdir</a:t>
            </a:r>
            <a:r>
              <a:rPr lang="en-US" dirty="0" smtClean="0"/>
              <a:t>. </a:t>
            </a:r>
            <a:r>
              <a:rPr lang="en-US" dirty="0" err="1" smtClean="0"/>
              <a:t>Məhz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funksiyanı</a:t>
            </a:r>
            <a:r>
              <a:rPr lang="en-US" dirty="0" smtClean="0"/>
              <a:t> </a:t>
            </a:r>
            <a:r>
              <a:rPr lang="en-US" dirty="0" err="1" smtClean="0"/>
              <a:t>reallaşdırdıqdan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İnsan</a:t>
            </a:r>
            <a:r>
              <a:rPr lang="en-US" dirty="0" smtClean="0"/>
              <a:t> </a:t>
            </a:r>
            <a:r>
              <a:rPr lang="en-US" dirty="0" err="1" smtClean="0"/>
              <a:t>özünün</a:t>
            </a:r>
            <a:r>
              <a:rPr lang="en-US" dirty="0" smtClean="0"/>
              <a:t> </a:t>
            </a:r>
            <a:r>
              <a:rPr lang="en-US" dirty="0" err="1" smtClean="0"/>
              <a:t>əsl</a:t>
            </a:r>
            <a:r>
              <a:rPr lang="en-US" dirty="0" smtClean="0"/>
              <a:t> </a:t>
            </a:r>
            <a:r>
              <a:rPr lang="en-US" dirty="0" err="1" smtClean="0"/>
              <a:t>insani</a:t>
            </a:r>
            <a:r>
              <a:rPr lang="en-US" dirty="0" smtClean="0"/>
              <a:t> </a:t>
            </a:r>
            <a:r>
              <a:rPr lang="en-US" dirty="0" err="1" smtClean="0"/>
              <a:t>əbədi</a:t>
            </a:r>
            <a:r>
              <a:rPr lang="en-US" dirty="0" smtClean="0"/>
              <a:t> </a:t>
            </a:r>
            <a:r>
              <a:rPr lang="en-US" dirty="0" err="1" smtClean="0"/>
              <a:t>mövcudluğunu</a:t>
            </a:r>
            <a:r>
              <a:rPr lang="en-US" dirty="0" smtClean="0"/>
              <a:t> </a:t>
            </a:r>
            <a:r>
              <a:rPr lang="en-US" dirty="0" err="1" smtClean="0"/>
              <a:t>təmin</a:t>
            </a:r>
            <a:r>
              <a:rPr lang="en-US" dirty="0" smtClean="0"/>
              <a:t> </a:t>
            </a:r>
            <a:r>
              <a:rPr lang="en-US" dirty="0" err="1" smtClean="0"/>
              <a:t>edəcəkdir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Latn-AZ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Tərcümeyi-hal</a:t>
            </a:r>
            <a:endParaRPr lang="ru-RU" dirty="0">
              <a:solidFill>
                <a:srgbClr val="FF0000"/>
              </a:solidFill>
              <a:cs typeface="Aharoni" pitchFamily="2" charset="-79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67132"/>
          </a:xfrm>
        </p:spPr>
        <p:txBody>
          <a:bodyPr/>
          <a:lstStyle/>
          <a:p>
            <a:r>
              <a:rPr lang="en-US" dirty="0" smtClean="0"/>
              <a:t>M</a:t>
            </a:r>
            <a:r>
              <a:rPr lang="az-Latn-AZ" dirty="0" smtClean="0"/>
              <a:t>əmmədova Səkinə Maarif qızı.2000-ci ildə Agsu şəhərində anadan olmuşam.Bakıda yaşayıram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9357672</TotalTime>
  <Words>799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Odlar Yurdu Universiteti</vt:lpstr>
      <vt:lpstr>Mündəricat</vt:lpstr>
      <vt:lpstr>Formal dillər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Tərcümeyi-hal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Odlar Yurdu Universiteti</dc:title>
  <dc:creator>User</dc:creator>
  <cp:lastModifiedBy>User</cp:lastModifiedBy>
  <cp:revision>7</cp:revision>
  <dcterms:created xsi:type="dcterms:W3CDTF">2001-12-31T20:06:24Z</dcterms:created>
  <dcterms:modified xsi:type="dcterms:W3CDTF">2019-10-17T05:20:26Z</dcterms:modified>
</cp:coreProperties>
</file>